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comments/modernComment_103_870F53FA.xml" ContentType="application/vnd.ms-powerpoint.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comments/modernComment_131_F87AD09B.xml" ContentType="application/vnd.ms-powerpoint.comments+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omments/modernComment_105_696C1AC9.xml" ContentType="application/vnd.ms-powerpoint.comments+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comments/modernComment_134_CA94A648.xml" ContentType="application/vnd.ms-powerpoint.comments+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comments/modernComment_137_13DF366B.xml" ContentType="application/vnd.ms-powerpoint.comments+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4"/>
  </p:sldMasterIdLst>
  <p:notesMasterIdLst>
    <p:notesMasterId r:id="rId16"/>
  </p:notesMasterIdLst>
  <p:sldIdLst>
    <p:sldId id="257" r:id="rId5"/>
    <p:sldId id="259" r:id="rId6"/>
    <p:sldId id="312" r:id="rId7"/>
    <p:sldId id="305" r:id="rId8"/>
    <p:sldId id="309" r:id="rId9"/>
    <p:sldId id="261" r:id="rId10"/>
    <p:sldId id="308" r:id="rId11"/>
    <p:sldId id="269" r:id="rId12"/>
    <p:sldId id="310" r:id="rId13"/>
    <p:sldId id="311" r:id="rId14"/>
    <p:sldId id="30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01C1984-99F5-016F-9B43-E03BEABCCA71}" name="Gasline Deslouches" initials="GD" userId="S::gdeslouc@uottawa.ca::b32abba9-d91a-4bfd-a98f-011c73d3a9ee" providerId="AD"/>
  <p188:author id="{2B6D078E-70BB-0FB0-16EA-11F72DA8255C}" name="Doug Spencer" initials="DS" userId="S::dspence2@uottawa.ca::895be922-a324-4dd3-97c9-0dadf4c67fc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001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1F0C68-2A00-4D29-87E7-CA3FCB7D4E95}" v="3280" dt="2023-07-10T19:26:17.0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comments/modernComment_103_870F53FA.xml><?xml version="1.0" encoding="utf-8"?>
<p188:cmLst xmlns:a="http://schemas.openxmlformats.org/drawingml/2006/main" xmlns:r="http://schemas.openxmlformats.org/officeDocument/2006/relationships" xmlns:p188="http://schemas.microsoft.com/office/powerpoint/2018/8/main">
  <p188:cm id="{D88CC4DB-B018-43F0-9F5D-4197A1762D3B}" authorId="{2B6D078E-70BB-0FB0-16EA-11F72DA8255C}" created="2023-06-23T17:16:55.641">
    <ac:deMkLst xmlns:ac="http://schemas.microsoft.com/office/drawing/2013/main/command">
      <pc:docMk xmlns:pc="http://schemas.microsoft.com/office/powerpoint/2013/main/command"/>
      <pc:sldMk xmlns:pc="http://schemas.microsoft.com/office/powerpoint/2013/main/command" cId="2265928698" sldId="259"/>
      <ac:graphicFrameMk id="9" creationId="{DAC815E8-1D0B-24C4-B06E-ECB52970921F}"/>
    </ac:deMkLst>
    <p188:txBody>
      <a:bodyPr/>
      <a:lstStyle/>
      <a:p>
        <a:r>
          <a:rPr lang="en-CA"/>
          <a:t>Fantastic content. Bullet points preferred, or small paragraphs?</a:t>
        </a:r>
      </a:p>
    </p188:txBody>
  </p188:cm>
</p188:cmLst>
</file>

<file path=ppt/comments/modernComment_105_696C1AC9.xml><?xml version="1.0" encoding="utf-8"?>
<p188:cmLst xmlns:a="http://schemas.openxmlformats.org/drawingml/2006/main" xmlns:r="http://schemas.openxmlformats.org/officeDocument/2006/relationships" xmlns:p188="http://schemas.microsoft.com/office/powerpoint/2018/8/main">
  <p188:cm id="{C07B9F0E-5F8D-4E2D-9366-010346473F12}" authorId="{2B6D078E-70BB-0FB0-16EA-11F72DA8255C}" created="2023-06-23T17:24:32.292">
    <pc:sldMkLst xmlns:pc="http://schemas.microsoft.com/office/powerpoint/2013/main/command">
      <pc:docMk/>
      <pc:sldMk cId="1768692425" sldId="261"/>
    </pc:sldMkLst>
    <p188:replyLst>
      <p188:reply id="{951032C9-B7D9-4D53-88B5-887CA3BE5C40}" authorId="{701C1984-99F5-016F-9B43-E03BEABCCA71}" created="2023-06-23T17:32:34.956">
        <p188:txBody>
          <a:bodyPr/>
          <a:lstStyle/>
          <a:p>
            <a:r>
              <a:rPr lang="en-CA"/>
              <a:t>Yes. that was precisely my thought for the brackets</a:t>
            </a:r>
          </a:p>
        </p188:txBody>
      </p188:reply>
    </p188:replyLst>
    <p188:txBody>
      <a:bodyPr/>
      <a:lstStyle/>
      <a:p>
        <a:r>
          <a:rPr lang="en-CA"/>
          <a:t>Is it possible to add a text under the two sections? One reading "before internship" the other "during internship", as examples?</a:t>
        </a:r>
      </a:p>
    </p188:txBody>
  </p188:cm>
</p188:cmLst>
</file>

<file path=ppt/comments/modernComment_131_F87AD09B.xml><?xml version="1.0" encoding="utf-8"?>
<p188:cmLst xmlns:a="http://schemas.openxmlformats.org/drawingml/2006/main" xmlns:r="http://schemas.openxmlformats.org/officeDocument/2006/relationships" xmlns:p188="http://schemas.microsoft.com/office/powerpoint/2018/8/main">
  <p188:cm id="{4880A71A-D706-4859-8A0C-DA34F48BE1DE}" authorId="{2B6D078E-70BB-0FB0-16EA-11F72DA8255C}" created="2023-06-23T17:18:00.621">
    <pc:sldMkLst xmlns:pc="http://schemas.microsoft.com/office/powerpoint/2013/main/command">
      <pc:docMk/>
      <pc:sldMk cId="4168798363" sldId="305"/>
    </pc:sldMkLst>
    <p188:txBody>
      <a:bodyPr/>
      <a:lstStyle/>
      <a:p>
        <a:r>
          <a:rPr lang="en-CA"/>
          <a:t>Awesome design, well done!</a:t>
        </a:r>
      </a:p>
    </p188:txBody>
  </p188:cm>
</p188:cmLst>
</file>

<file path=ppt/comments/modernComment_134_CA94A648.xml><?xml version="1.0" encoding="utf-8"?>
<p188:cmLst xmlns:a="http://schemas.openxmlformats.org/drawingml/2006/main" xmlns:r="http://schemas.openxmlformats.org/officeDocument/2006/relationships" xmlns:p188="http://schemas.microsoft.com/office/powerpoint/2018/8/main">
  <p188:cm id="{9656A97C-3689-4495-B811-898D3FF26B7C}" authorId="{2B6D078E-70BB-0FB0-16EA-11F72DA8255C}" created="2023-06-23T17:25:16.387">
    <ac:deMkLst xmlns:ac="http://schemas.microsoft.com/office/drawing/2013/main/command">
      <pc:docMk xmlns:pc="http://schemas.microsoft.com/office/powerpoint/2013/main/command"/>
      <pc:sldMk xmlns:pc="http://schemas.microsoft.com/office/powerpoint/2013/main/command" cId="3398739528" sldId="308"/>
      <ac:graphicFrameMk id="6" creationId="{834A7222-8586-481A-D89D-E822AE35B8D1}"/>
    </ac:deMkLst>
    <p188:txBody>
      <a:bodyPr/>
      <a:lstStyle/>
      <a:p>
        <a:r>
          <a:rPr lang="en-CA"/>
          <a:t>Move this to the last point, as an additional option available?</a:t>
        </a:r>
      </a:p>
    </p188:txBody>
  </p188:cm>
  <p188:cm id="{0750B894-57FC-45D5-B841-F985C6216885}" authorId="{2B6D078E-70BB-0FB0-16EA-11F72DA8255C}" created="2023-06-23T17:25:25.968">
    <ac:deMkLst xmlns:ac="http://schemas.microsoft.com/office/drawing/2013/main/command">
      <pc:docMk xmlns:pc="http://schemas.microsoft.com/office/powerpoint/2013/main/command"/>
      <pc:sldMk xmlns:pc="http://schemas.microsoft.com/office/powerpoint/2013/main/command" cId="3398739528" sldId="308"/>
      <ac:graphicFrameMk id="6" creationId="{834A7222-8586-481A-D89D-E822AE35B8D1}"/>
    </ac:deMkLst>
    <p188:txBody>
      <a:bodyPr/>
      <a:lstStyle/>
      <a:p>
        <a:r>
          <a:rPr lang="en-CA"/>
          <a:t>Link to Career Launch?</a:t>
        </a:r>
      </a:p>
    </p188:txBody>
  </p188:cm>
</p188:cmLst>
</file>

<file path=ppt/comments/modernComment_137_13DF366B.xml><?xml version="1.0" encoding="utf-8"?>
<p188:cmLst xmlns:a="http://schemas.openxmlformats.org/drawingml/2006/main" xmlns:r="http://schemas.openxmlformats.org/officeDocument/2006/relationships" xmlns:p188="http://schemas.microsoft.com/office/powerpoint/2018/8/main">
  <p188:cm id="{7179F021-0920-486D-8473-764038E0015F}" authorId="{2B6D078E-70BB-0FB0-16EA-11F72DA8255C}" created="2023-06-23T17:27:55.107">
    <ac:txMkLst xmlns:ac="http://schemas.microsoft.com/office/drawing/2013/main/command">
      <pc:docMk xmlns:pc="http://schemas.microsoft.com/office/powerpoint/2013/main/command"/>
      <pc:sldMk xmlns:pc="http://schemas.microsoft.com/office/powerpoint/2013/main/command" cId="333395563" sldId="311"/>
      <ac:graphicFrameMk id="2" creationId="{DD60FA4C-8290-803B-A04E-60074CF27BC3}"/>
      <dc:dgmMk xmlns:dc="http://schemas.microsoft.com/office/drawing/2013/diagram/command"/>
      <dc:nodeMk xmlns:dc="http://schemas.microsoft.com/office/drawing/2013/diagram/command" id="{757F5A1C-112A-4B2E-8570-4A9CDF0D928C}"/>
      <ac:txMk cp="0" len="42">
        <ac:context len="45" hash="1275165254"/>
      </ac:txMk>
    </ac:txMkLst>
    <p188:pos x="4672154" y="3584802"/>
    <p188:replyLst>
      <p188:reply id="{DAEE7DB9-1897-4115-8B8E-9EC68E46B1F5}" authorId="{701C1984-99F5-016F-9B43-E03BEABCCA71}" created="2023-06-23T17:36:46.852">
        <p188:txBody>
          <a:bodyPr/>
          <a:lstStyle/>
          <a:p>
            <a:r>
              <a:rPr lang="en-CA"/>
              <a:t>I'm not sure that the link will be available on the video. Unless we leave it as PowerPoint where the video cameo can still be played</a:t>
            </a:r>
          </a:p>
        </p188:txBody>
      </p188:reply>
    </p188:replyLst>
    <p188:txBody>
      <a:bodyPr/>
      <a:lstStyle/>
      <a:p>
        <a:r>
          <a:rPr lang="en-CA"/>
          <a:t>Found the link! Do we simply reference that the link is available at the end of the PowerPoint on earlier slides?</a:t>
        </a:r>
      </a:p>
    </p188:txBody>
  </p188:cm>
</p188:cmLst>
</file>

<file path=ppt/diagrams/_rels/data11.xml.rels><?xml version="1.0" encoding="UTF-8" standalone="yes"?>
<Relationships xmlns="http://schemas.openxmlformats.org/package/2006/relationships"><Relationship Id="rId3" Type="http://schemas.openxmlformats.org/officeDocument/2006/relationships/hyperlink" Target="https://telfer.uottawa.ca/en/careercentre/resources/" TargetMode="External"/><Relationship Id="rId2" Type="http://schemas.openxmlformats.org/officeDocument/2006/relationships/hyperlink" Target="https://cldc.telfer.uottawa.ca/myAccount/connexions.htm" TargetMode="External"/><Relationship Id="rId1" Type="http://schemas.openxmlformats.org/officeDocument/2006/relationships/hyperlink" Target="https://telfer.uottawa.ca/en/careercentre/undergraduate-students/programs/connexions-program-adm-4904-05/" TargetMode="External"/><Relationship Id="rId4" Type="http://schemas.openxmlformats.org/officeDocument/2006/relationships/hyperlink" Target="https://cldc.telfer.uottawa.ca/myAccount/appointments/appointments.htm" TargetMode="External"/></Relationships>
</file>

<file path=ppt/diagrams/_rels/data8.xml.rels><?xml version="1.0" encoding="UTF-8" standalone="yes"?>
<Relationships xmlns="http://schemas.openxmlformats.org/package/2006/relationships"><Relationship Id="rId1" Type="http://schemas.openxmlformats.org/officeDocument/2006/relationships/hyperlink" Target="https://cldc.telfer.uottawa.ca/" TargetMode="External"/></Relationships>
</file>

<file path=ppt/diagrams/_rels/data9.xml.rels><?xml version="1.0" encoding="UTF-8" standalone="yes"?>
<Relationships xmlns="http://schemas.openxmlformats.org/package/2006/relationships"><Relationship Id="rId2" Type="http://schemas.openxmlformats.org/officeDocument/2006/relationships/hyperlink" Target="https://telfer.uottawa.ca/en/careercentre/employers/programs/connexions-internship-program" TargetMode="External"/><Relationship Id="rId1" Type="http://schemas.openxmlformats.org/officeDocument/2006/relationships/hyperlink" Target="http://www.https/telfer.uottawa.ca/fr/careercentre/employeurs/programmes/programme-connexions-adm-4904-05.uottawa.ca/careercentre/fr/employeurs/programmes/newest-employer-page" TargetMode="External"/></Relationships>
</file>

<file path=ppt/diagrams/_rels/drawing11.xml.rels><?xml version="1.0" encoding="UTF-8" standalone="yes"?>
<Relationships xmlns="http://schemas.openxmlformats.org/package/2006/relationships"><Relationship Id="rId3" Type="http://schemas.openxmlformats.org/officeDocument/2006/relationships/hyperlink" Target="https://telfer.uottawa.ca/en/careercentre/resources/" TargetMode="External"/><Relationship Id="rId2" Type="http://schemas.openxmlformats.org/officeDocument/2006/relationships/hyperlink" Target="https://cldc.telfer.uottawa.ca/myAccount/connexions.htm" TargetMode="External"/><Relationship Id="rId1" Type="http://schemas.openxmlformats.org/officeDocument/2006/relationships/hyperlink" Target="https://telfer.uottawa.ca/en/careercentre/undergraduate-students/programs/connexions-program-adm-4904-05/" TargetMode="External"/><Relationship Id="rId4" Type="http://schemas.openxmlformats.org/officeDocument/2006/relationships/hyperlink" Target="https://cldc.telfer.uottawa.ca/myAccount/appointments/appointments.htm" TargetMode="External"/></Relationships>
</file>

<file path=ppt/diagrams/_rels/drawing8.xml.rels><?xml version="1.0" encoding="UTF-8" standalone="yes"?>
<Relationships xmlns="http://schemas.openxmlformats.org/package/2006/relationships"><Relationship Id="rId1" Type="http://schemas.openxmlformats.org/officeDocument/2006/relationships/hyperlink" Target="https://cldc.telfer.uottawa.ca/" TargetMode="External"/></Relationships>
</file>

<file path=ppt/diagrams/_rels/drawing9.xml.rels><?xml version="1.0" encoding="UTF-8" standalone="yes"?>
<Relationships xmlns="http://schemas.openxmlformats.org/package/2006/relationships"><Relationship Id="rId2" Type="http://schemas.openxmlformats.org/officeDocument/2006/relationships/hyperlink" Target="https://telfer.uottawa.ca/en/careercentre/employers/programs/connexions-internship-program" TargetMode="External"/><Relationship Id="rId1" Type="http://schemas.openxmlformats.org/officeDocument/2006/relationships/hyperlink" Target="http://www.https/telfer.uottawa.ca/fr/careercentre/employeurs/programmes/programme-connexions-adm-4904-05.uottawa.ca/careercentre/fr/employeurs/programmes/newest-employer-page" TargetMode="Externa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783EE5-3719-4893-AE8D-A730FB80D037}" type="doc">
      <dgm:prSet loTypeId="urn:microsoft.com/office/officeart/2005/8/layout/lProcess1" loCatId="process" qsTypeId="urn:microsoft.com/office/officeart/2005/8/quickstyle/simple4" qsCatId="simple" csTypeId="urn:microsoft.com/office/officeart/2005/8/colors/accent4_2" csCatId="accent4" phldr="1"/>
      <dgm:spPr/>
      <dgm:t>
        <a:bodyPr/>
        <a:lstStyle/>
        <a:p>
          <a:endParaRPr lang="en-CA"/>
        </a:p>
      </dgm:t>
    </dgm:pt>
    <dgm:pt modelId="{D27400DC-82AB-41B7-9F53-FBA4F083357C}">
      <dgm:prSet phldrT="[Text]"/>
      <dgm:spPr>
        <a:solidFill>
          <a:schemeClr val="bg1"/>
        </a:solidFill>
      </dgm:spPr>
      <dgm:t>
        <a:bodyPr/>
        <a:lstStyle/>
        <a:p>
          <a:r>
            <a:rPr lang="en-CA" b="1" i="0" dirty="0">
              <a:solidFill>
                <a:schemeClr val="accent4"/>
              </a:solidFill>
              <a:latin typeface="+mj-lt"/>
            </a:rPr>
            <a:t>SURVOL du programme</a:t>
          </a:r>
          <a:endParaRPr lang="en-CA" b="1" dirty="0">
            <a:solidFill>
              <a:schemeClr val="accent4"/>
            </a:solidFill>
            <a:latin typeface="+mj-lt"/>
          </a:endParaRPr>
        </a:p>
      </dgm:t>
    </dgm:pt>
    <dgm:pt modelId="{C75BF736-8F49-4FC5-A416-5212F241A73C}" type="parTrans" cxnId="{688D46E4-6C12-4C0E-8160-F9F03283C00A}">
      <dgm:prSet/>
      <dgm:spPr/>
      <dgm:t>
        <a:bodyPr/>
        <a:lstStyle/>
        <a:p>
          <a:endParaRPr lang="en-CA"/>
        </a:p>
      </dgm:t>
    </dgm:pt>
    <dgm:pt modelId="{06DE8147-D809-4261-A98A-F97A089857C1}" type="sibTrans" cxnId="{688D46E4-6C12-4C0E-8160-F9F03283C00A}">
      <dgm:prSet/>
      <dgm:spPr/>
      <dgm:t>
        <a:bodyPr/>
        <a:lstStyle/>
        <a:p>
          <a:endParaRPr lang="en-CA"/>
        </a:p>
      </dgm:t>
    </dgm:pt>
    <dgm:pt modelId="{778C74C4-74B9-49D0-9FB7-D950C4F0712E}">
      <dgm:prSet phldrT="[Text]" custT="1"/>
      <dgm:spPr/>
      <dgm:t>
        <a:bodyPr/>
        <a:lstStyle/>
        <a:p>
          <a:r>
            <a:rPr lang="fr-FR" sz="1300" b="0" i="0" dirty="0"/>
            <a:t>Connexions est un programme de stage non rémunéré en milieu professionnel qui permet aux étudiantes et aux étudiants universitaires d’amorcer leur transition vers le milieu du travail canadien en gagnant une expérience concrète et enrichissante. Pas d’expérience de travail à votre actif ? Connexions, c’est la solution !</a:t>
          </a:r>
        </a:p>
        <a:p>
          <a:endParaRPr lang="fr-FR" sz="1300" dirty="0"/>
        </a:p>
        <a:p>
          <a:r>
            <a:rPr lang="fr-FR" sz="1300" b="0" i="0" dirty="0"/>
            <a:t>Avec l’appui du Centre des carrières de Telfer, vous devez trouver votre propre stage en prenant en compte vos aspirations et objectifs professionnels.</a:t>
          </a:r>
        </a:p>
        <a:p>
          <a:endParaRPr lang="fr-FR" sz="1300" dirty="0"/>
        </a:p>
        <a:p>
          <a:r>
            <a:rPr lang="fr-FR" sz="1300" b="0" i="0" dirty="0"/>
            <a:t>Les stagiaires Connexions travaillent à raison de sept heures par semaine minimum pour une durée de 12 semaines (soit un trimestre) au sein d’une organisation active dans leur domaine d’études.</a:t>
          </a:r>
          <a:endParaRPr lang="en-CA" sz="1300" dirty="0"/>
        </a:p>
      </dgm:t>
    </dgm:pt>
    <dgm:pt modelId="{0C3CBEC5-537B-4D00-BB92-ABE420AD39F1}" type="parTrans" cxnId="{23048E32-54E6-4E74-926E-415B7E0BEC95}">
      <dgm:prSet/>
      <dgm:spPr/>
      <dgm:t>
        <a:bodyPr/>
        <a:lstStyle/>
        <a:p>
          <a:endParaRPr lang="en-CA"/>
        </a:p>
      </dgm:t>
    </dgm:pt>
    <dgm:pt modelId="{9DEAFD96-F8EA-408A-96D7-0C378975F7D4}" type="sibTrans" cxnId="{23048E32-54E6-4E74-926E-415B7E0BEC95}">
      <dgm:prSet/>
      <dgm:spPr/>
      <dgm:t>
        <a:bodyPr/>
        <a:lstStyle/>
        <a:p>
          <a:endParaRPr lang="en-CA"/>
        </a:p>
      </dgm:t>
    </dgm:pt>
    <dgm:pt modelId="{D81ECC2C-82B6-4F45-B355-020E5D170EB9}">
      <dgm:prSet phldrT="[Text]"/>
      <dgm:spPr/>
      <dgm:t>
        <a:bodyPr/>
        <a:lstStyle/>
        <a:p>
          <a:r>
            <a:rPr lang="en-CA" b="1" i="0" dirty="0">
              <a:latin typeface="+mj-lt"/>
            </a:rPr>
            <a:t>Program OVERVIEW</a:t>
          </a:r>
          <a:endParaRPr lang="en-CA" b="1" dirty="0">
            <a:latin typeface="+mj-lt"/>
          </a:endParaRPr>
        </a:p>
      </dgm:t>
    </dgm:pt>
    <dgm:pt modelId="{C0E6EA5B-3B69-4FC0-A001-C9CBFD80D108}" type="parTrans" cxnId="{8C65806E-55E4-40A3-9FDD-C8D4A9E7618B}">
      <dgm:prSet/>
      <dgm:spPr/>
      <dgm:t>
        <a:bodyPr/>
        <a:lstStyle/>
        <a:p>
          <a:endParaRPr lang="en-CA"/>
        </a:p>
      </dgm:t>
    </dgm:pt>
    <dgm:pt modelId="{1A87A2B1-D468-4FA1-9733-177F1FDA266C}" type="sibTrans" cxnId="{8C65806E-55E4-40A3-9FDD-C8D4A9E7618B}">
      <dgm:prSet/>
      <dgm:spPr/>
      <dgm:t>
        <a:bodyPr/>
        <a:lstStyle/>
        <a:p>
          <a:endParaRPr lang="en-CA"/>
        </a:p>
      </dgm:t>
    </dgm:pt>
    <dgm:pt modelId="{7B886FFC-C0C9-4DE2-A3DD-4C425AF8D0D1}">
      <dgm:prSet phldrT="[Text]" custT="1"/>
      <dgm:spPr/>
      <dgm:t>
        <a:bodyPr/>
        <a:lstStyle/>
        <a:p>
          <a:endParaRPr lang="en-CA" sz="1400" b="0" i="0" dirty="0"/>
        </a:p>
        <a:p>
          <a:r>
            <a:rPr lang="en-CA" sz="1300" b="0" i="0" dirty="0"/>
            <a:t>Connexions is an unpaid internship program that enables university students to begin their transition to the Canadian workplace by gaining valuable real-world experience in a professional setting. No prior experience? Seek out Connexions!</a:t>
          </a:r>
        </a:p>
        <a:p>
          <a:endParaRPr lang="en-CA" sz="1300" b="0" i="0" dirty="0"/>
        </a:p>
        <a:p>
          <a:r>
            <a:rPr lang="en-CA" sz="1300" b="0" i="0" dirty="0"/>
            <a:t>With the support of the Telfer Career Centre, you must find your own internship while considering your professional goals and aspirations.</a:t>
          </a:r>
        </a:p>
        <a:p>
          <a:endParaRPr lang="en-CA" sz="1300" dirty="0"/>
        </a:p>
        <a:p>
          <a:r>
            <a:rPr lang="en-CA" sz="1300" b="0" i="0" dirty="0"/>
            <a:t>Connexions interns work a minimum of seven hours a week for 12 weeks (one term) with an organization active in their field of study.</a:t>
          </a:r>
          <a:endParaRPr lang="en-CA" sz="1300" dirty="0"/>
        </a:p>
      </dgm:t>
    </dgm:pt>
    <dgm:pt modelId="{B179CFD3-F6EA-49AD-90D6-8B0FD61A30BB}" type="sibTrans" cxnId="{DD3BC98D-0249-4E4A-9B8F-4E59B5C9D677}">
      <dgm:prSet/>
      <dgm:spPr/>
      <dgm:t>
        <a:bodyPr/>
        <a:lstStyle/>
        <a:p>
          <a:endParaRPr lang="en-CA"/>
        </a:p>
      </dgm:t>
    </dgm:pt>
    <dgm:pt modelId="{5C1F78C0-EF62-4E24-8739-77AA587D72F4}" type="parTrans" cxnId="{DD3BC98D-0249-4E4A-9B8F-4E59B5C9D677}">
      <dgm:prSet/>
      <dgm:spPr/>
      <dgm:t>
        <a:bodyPr/>
        <a:lstStyle/>
        <a:p>
          <a:endParaRPr lang="en-CA"/>
        </a:p>
      </dgm:t>
    </dgm:pt>
    <dgm:pt modelId="{BE2E5C32-E6E9-4FF2-9F52-E55A47616E3D}" type="pres">
      <dgm:prSet presAssocID="{C3783EE5-3719-4893-AE8D-A730FB80D037}" presName="Name0" presStyleCnt="0">
        <dgm:presLayoutVars>
          <dgm:dir/>
          <dgm:animLvl val="lvl"/>
          <dgm:resizeHandles val="exact"/>
        </dgm:presLayoutVars>
      </dgm:prSet>
      <dgm:spPr/>
    </dgm:pt>
    <dgm:pt modelId="{5FBD075A-8233-492E-B79E-C9A898F96A58}" type="pres">
      <dgm:prSet presAssocID="{D27400DC-82AB-41B7-9F53-FBA4F083357C}" presName="vertFlow" presStyleCnt="0"/>
      <dgm:spPr/>
    </dgm:pt>
    <dgm:pt modelId="{9F62A55A-F01C-4D69-AF54-E92CB277A330}" type="pres">
      <dgm:prSet presAssocID="{D27400DC-82AB-41B7-9F53-FBA4F083357C}" presName="header" presStyleLbl="node1" presStyleIdx="0" presStyleCnt="2"/>
      <dgm:spPr/>
    </dgm:pt>
    <dgm:pt modelId="{0553A81F-D4A6-4A77-AFC0-75F1BDD3E7A3}" type="pres">
      <dgm:prSet presAssocID="{0C3CBEC5-537B-4D00-BB92-ABE420AD39F1}" presName="parTrans" presStyleLbl="sibTrans2D1" presStyleIdx="0" presStyleCnt="2"/>
      <dgm:spPr/>
    </dgm:pt>
    <dgm:pt modelId="{A7694481-C7FA-49A3-A6F4-9304C502F26D}" type="pres">
      <dgm:prSet presAssocID="{778C74C4-74B9-49D0-9FB7-D950C4F0712E}" presName="child" presStyleLbl="alignAccFollowNode1" presStyleIdx="0" presStyleCnt="2" custScaleY="370660">
        <dgm:presLayoutVars>
          <dgm:chMax val="0"/>
          <dgm:bulletEnabled val="1"/>
        </dgm:presLayoutVars>
      </dgm:prSet>
      <dgm:spPr/>
    </dgm:pt>
    <dgm:pt modelId="{4FF54BF2-B167-4B80-82B5-3A2828268939}" type="pres">
      <dgm:prSet presAssocID="{D27400DC-82AB-41B7-9F53-FBA4F083357C}" presName="hSp" presStyleCnt="0"/>
      <dgm:spPr/>
    </dgm:pt>
    <dgm:pt modelId="{B957038D-AEE0-4C55-8CAB-F3D63CC6893B}" type="pres">
      <dgm:prSet presAssocID="{D81ECC2C-82B6-4F45-B355-020E5D170EB9}" presName="vertFlow" presStyleCnt="0"/>
      <dgm:spPr/>
    </dgm:pt>
    <dgm:pt modelId="{9FCD485E-9F50-4187-B6AF-F70FD01A4A1F}" type="pres">
      <dgm:prSet presAssocID="{D81ECC2C-82B6-4F45-B355-020E5D170EB9}" presName="header" presStyleLbl="node1" presStyleIdx="1" presStyleCnt="2"/>
      <dgm:spPr/>
    </dgm:pt>
    <dgm:pt modelId="{05D6B555-4365-4E03-BA27-F3543D19A43E}" type="pres">
      <dgm:prSet presAssocID="{5C1F78C0-EF62-4E24-8739-77AA587D72F4}" presName="parTrans" presStyleLbl="sibTrans2D1" presStyleIdx="1" presStyleCnt="2"/>
      <dgm:spPr/>
    </dgm:pt>
    <dgm:pt modelId="{2C3C3FE5-18D7-4CE7-9BD2-21A98B2CC5C1}" type="pres">
      <dgm:prSet presAssocID="{7B886FFC-C0C9-4DE2-A3DD-4C425AF8D0D1}" presName="child" presStyleLbl="alignAccFollowNode1" presStyleIdx="1" presStyleCnt="2" custScaleY="372531">
        <dgm:presLayoutVars>
          <dgm:chMax val="0"/>
          <dgm:bulletEnabled val="1"/>
        </dgm:presLayoutVars>
      </dgm:prSet>
      <dgm:spPr/>
    </dgm:pt>
  </dgm:ptLst>
  <dgm:cxnLst>
    <dgm:cxn modelId="{A6B19C00-2B4D-4F9E-99F2-F603BC0D2FF2}" type="presOf" srcId="{D27400DC-82AB-41B7-9F53-FBA4F083357C}" destId="{9F62A55A-F01C-4D69-AF54-E92CB277A330}" srcOrd="0" destOrd="0" presId="urn:microsoft.com/office/officeart/2005/8/layout/lProcess1"/>
    <dgm:cxn modelId="{D1310712-3163-4E8A-B76D-F1B770A1D352}" type="presOf" srcId="{7B886FFC-C0C9-4DE2-A3DD-4C425AF8D0D1}" destId="{2C3C3FE5-18D7-4CE7-9BD2-21A98B2CC5C1}" srcOrd="0" destOrd="0" presId="urn:microsoft.com/office/officeart/2005/8/layout/lProcess1"/>
    <dgm:cxn modelId="{23048E32-54E6-4E74-926E-415B7E0BEC95}" srcId="{D27400DC-82AB-41B7-9F53-FBA4F083357C}" destId="{778C74C4-74B9-49D0-9FB7-D950C4F0712E}" srcOrd="0" destOrd="0" parTransId="{0C3CBEC5-537B-4D00-BB92-ABE420AD39F1}" sibTransId="{9DEAFD96-F8EA-408A-96D7-0C378975F7D4}"/>
    <dgm:cxn modelId="{01978134-12EF-407E-B8F2-AA613C4BA03C}" type="presOf" srcId="{0C3CBEC5-537B-4D00-BB92-ABE420AD39F1}" destId="{0553A81F-D4A6-4A77-AFC0-75F1BDD3E7A3}" srcOrd="0" destOrd="0" presId="urn:microsoft.com/office/officeart/2005/8/layout/lProcess1"/>
    <dgm:cxn modelId="{9A66656A-C0A1-4D5E-AF8C-6A4654572765}" type="presOf" srcId="{5C1F78C0-EF62-4E24-8739-77AA587D72F4}" destId="{05D6B555-4365-4E03-BA27-F3543D19A43E}" srcOrd="0" destOrd="0" presId="urn:microsoft.com/office/officeart/2005/8/layout/lProcess1"/>
    <dgm:cxn modelId="{8C65806E-55E4-40A3-9FDD-C8D4A9E7618B}" srcId="{C3783EE5-3719-4893-AE8D-A730FB80D037}" destId="{D81ECC2C-82B6-4F45-B355-020E5D170EB9}" srcOrd="1" destOrd="0" parTransId="{C0E6EA5B-3B69-4FC0-A001-C9CBFD80D108}" sibTransId="{1A87A2B1-D468-4FA1-9733-177F1FDA266C}"/>
    <dgm:cxn modelId="{DD3BC98D-0249-4E4A-9B8F-4E59B5C9D677}" srcId="{D81ECC2C-82B6-4F45-B355-020E5D170EB9}" destId="{7B886FFC-C0C9-4DE2-A3DD-4C425AF8D0D1}" srcOrd="0" destOrd="0" parTransId="{5C1F78C0-EF62-4E24-8739-77AA587D72F4}" sibTransId="{B179CFD3-F6EA-49AD-90D6-8B0FD61A30BB}"/>
    <dgm:cxn modelId="{AD59EFB0-54CC-4C62-AC55-31F1B764CB0D}" type="presOf" srcId="{778C74C4-74B9-49D0-9FB7-D950C4F0712E}" destId="{A7694481-C7FA-49A3-A6F4-9304C502F26D}" srcOrd="0" destOrd="0" presId="urn:microsoft.com/office/officeart/2005/8/layout/lProcess1"/>
    <dgm:cxn modelId="{3838AEC3-2859-4D5E-B457-ADB6FBD16409}" type="presOf" srcId="{C3783EE5-3719-4893-AE8D-A730FB80D037}" destId="{BE2E5C32-E6E9-4FF2-9F52-E55A47616E3D}" srcOrd="0" destOrd="0" presId="urn:microsoft.com/office/officeart/2005/8/layout/lProcess1"/>
    <dgm:cxn modelId="{877781D2-6CEF-474D-87E7-4D28DA116E6E}" type="presOf" srcId="{D81ECC2C-82B6-4F45-B355-020E5D170EB9}" destId="{9FCD485E-9F50-4187-B6AF-F70FD01A4A1F}" srcOrd="0" destOrd="0" presId="urn:microsoft.com/office/officeart/2005/8/layout/lProcess1"/>
    <dgm:cxn modelId="{688D46E4-6C12-4C0E-8160-F9F03283C00A}" srcId="{C3783EE5-3719-4893-AE8D-A730FB80D037}" destId="{D27400DC-82AB-41B7-9F53-FBA4F083357C}" srcOrd="0" destOrd="0" parTransId="{C75BF736-8F49-4FC5-A416-5212F241A73C}" sibTransId="{06DE8147-D809-4261-A98A-F97A089857C1}"/>
    <dgm:cxn modelId="{70B7899A-43F5-475C-9D46-7D95EF43AA60}" type="presParOf" srcId="{BE2E5C32-E6E9-4FF2-9F52-E55A47616E3D}" destId="{5FBD075A-8233-492E-B79E-C9A898F96A58}" srcOrd="0" destOrd="0" presId="urn:microsoft.com/office/officeart/2005/8/layout/lProcess1"/>
    <dgm:cxn modelId="{54491A00-E9E0-43DC-BC18-B4EBB2E61A2B}" type="presParOf" srcId="{5FBD075A-8233-492E-B79E-C9A898F96A58}" destId="{9F62A55A-F01C-4D69-AF54-E92CB277A330}" srcOrd="0" destOrd="0" presId="urn:microsoft.com/office/officeart/2005/8/layout/lProcess1"/>
    <dgm:cxn modelId="{6EAB82BD-8600-4CA5-8043-AA48EF8CF9C9}" type="presParOf" srcId="{5FBD075A-8233-492E-B79E-C9A898F96A58}" destId="{0553A81F-D4A6-4A77-AFC0-75F1BDD3E7A3}" srcOrd="1" destOrd="0" presId="urn:microsoft.com/office/officeart/2005/8/layout/lProcess1"/>
    <dgm:cxn modelId="{419A8C59-3CF3-4E79-954E-30FC9A9104D9}" type="presParOf" srcId="{5FBD075A-8233-492E-B79E-C9A898F96A58}" destId="{A7694481-C7FA-49A3-A6F4-9304C502F26D}" srcOrd="2" destOrd="0" presId="urn:microsoft.com/office/officeart/2005/8/layout/lProcess1"/>
    <dgm:cxn modelId="{3400CB2C-D6B0-43FB-9BBB-FC1DA8FECD8A}" type="presParOf" srcId="{BE2E5C32-E6E9-4FF2-9F52-E55A47616E3D}" destId="{4FF54BF2-B167-4B80-82B5-3A2828268939}" srcOrd="1" destOrd="0" presId="urn:microsoft.com/office/officeart/2005/8/layout/lProcess1"/>
    <dgm:cxn modelId="{4235616C-9E28-4079-A81F-72F9C8484436}" type="presParOf" srcId="{BE2E5C32-E6E9-4FF2-9F52-E55A47616E3D}" destId="{B957038D-AEE0-4C55-8CAB-F3D63CC6893B}" srcOrd="2" destOrd="0" presId="urn:microsoft.com/office/officeart/2005/8/layout/lProcess1"/>
    <dgm:cxn modelId="{ED9DD827-2B6A-4267-9E92-A6F6395FB92D}" type="presParOf" srcId="{B957038D-AEE0-4C55-8CAB-F3D63CC6893B}" destId="{9FCD485E-9F50-4187-B6AF-F70FD01A4A1F}" srcOrd="0" destOrd="0" presId="urn:microsoft.com/office/officeart/2005/8/layout/lProcess1"/>
    <dgm:cxn modelId="{281BC87C-5941-43D8-9753-688F1619EC55}" type="presParOf" srcId="{B957038D-AEE0-4C55-8CAB-F3D63CC6893B}" destId="{05D6B555-4365-4E03-BA27-F3543D19A43E}" srcOrd="1" destOrd="0" presId="urn:microsoft.com/office/officeart/2005/8/layout/lProcess1"/>
    <dgm:cxn modelId="{04A12268-FF41-4F37-8452-4D5081D55594}" type="presParOf" srcId="{B957038D-AEE0-4C55-8CAB-F3D63CC6893B}" destId="{2C3C3FE5-18D7-4CE7-9BD2-21A98B2CC5C1}" srcOrd="2"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FC53168-2623-4499-8EBC-7FD6412681D8}" type="doc">
      <dgm:prSet loTypeId="urn:microsoft.com/office/officeart/2005/8/layout/orgChart1" loCatId="hierarchy" qsTypeId="urn:microsoft.com/office/officeart/2005/8/quickstyle/simple1" qsCatId="simple" csTypeId="urn:microsoft.com/office/officeart/2005/8/colors/colorful2" csCatId="colorful" phldr="1"/>
      <dgm:spPr/>
      <dgm:t>
        <a:bodyPr/>
        <a:lstStyle/>
        <a:p>
          <a:endParaRPr lang="en-CA"/>
        </a:p>
      </dgm:t>
    </dgm:pt>
    <dgm:pt modelId="{73B72720-3C39-4153-9175-F38BE1802B58}">
      <dgm:prSet phldrT="[Text]"/>
      <dgm:spPr>
        <a:solidFill>
          <a:schemeClr val="accent5"/>
        </a:solidFill>
      </dgm:spPr>
      <dgm:t>
        <a:bodyPr/>
        <a:lstStyle/>
        <a:p>
          <a:r>
            <a:rPr lang="fr-CA" noProof="0" dirty="0">
              <a:solidFill>
                <a:schemeClr val="bg1"/>
              </a:solidFill>
            </a:rPr>
            <a:t>Plan de cours </a:t>
          </a:r>
          <a:r>
            <a:rPr lang="en-CA" dirty="0">
              <a:solidFill>
                <a:schemeClr val="bg1"/>
              </a:solidFill>
            </a:rPr>
            <a:t>Course Syllabus</a:t>
          </a:r>
        </a:p>
      </dgm:t>
    </dgm:pt>
    <dgm:pt modelId="{0CD286C0-91AE-4FC7-AE54-09F78994D737}" type="parTrans" cxnId="{E429C416-A8AA-4F62-AAD0-BB0B55681C79}">
      <dgm:prSet/>
      <dgm:spPr/>
      <dgm:t>
        <a:bodyPr/>
        <a:lstStyle/>
        <a:p>
          <a:endParaRPr lang="en-CA">
            <a:solidFill>
              <a:schemeClr val="tx1"/>
            </a:solidFill>
          </a:endParaRPr>
        </a:p>
      </dgm:t>
    </dgm:pt>
    <dgm:pt modelId="{8C863135-1A35-46AF-AB13-AFA794A52551}" type="sibTrans" cxnId="{E429C416-A8AA-4F62-AAD0-BB0B55681C79}">
      <dgm:prSet/>
      <dgm:spPr/>
      <dgm:t>
        <a:bodyPr/>
        <a:lstStyle/>
        <a:p>
          <a:endParaRPr lang="en-CA">
            <a:solidFill>
              <a:schemeClr val="tx1"/>
            </a:solidFill>
          </a:endParaRPr>
        </a:p>
      </dgm:t>
    </dgm:pt>
    <dgm:pt modelId="{101E1CB9-BB04-450F-87FD-061347F426FC}">
      <dgm:prSet phldrT="[Text]" custT="1"/>
      <dgm:spPr/>
      <dgm:t>
        <a:bodyPr/>
        <a:lstStyle/>
        <a:p>
          <a:pPr>
            <a:lnSpc>
              <a:spcPct val="100000"/>
            </a:lnSpc>
          </a:pPr>
          <a:r>
            <a:rPr lang="fr-CA" sz="1700" noProof="0" dirty="0">
              <a:solidFill>
                <a:schemeClr val="tx1"/>
              </a:solidFill>
            </a:rPr>
            <a:t>Renseignements détaillés </a:t>
          </a:r>
          <a:r>
            <a:rPr lang="en-CA" sz="1700" dirty="0">
              <a:solidFill>
                <a:schemeClr val="tx1"/>
              </a:solidFill>
            </a:rPr>
            <a:t>/        Full Information</a:t>
          </a:r>
        </a:p>
      </dgm:t>
    </dgm:pt>
    <dgm:pt modelId="{2AF126DF-224E-4C9B-A547-A3DF03C2D2DB}" type="parTrans" cxnId="{4458B0EF-AA54-4707-A343-018FA28B8543}">
      <dgm:prSet/>
      <dgm:spPr/>
      <dgm:t>
        <a:bodyPr/>
        <a:lstStyle/>
        <a:p>
          <a:endParaRPr lang="en-CA">
            <a:solidFill>
              <a:schemeClr val="tx1"/>
            </a:solidFill>
          </a:endParaRPr>
        </a:p>
      </dgm:t>
    </dgm:pt>
    <dgm:pt modelId="{379B0AF4-4FD0-44D3-86E4-A1DEE51B9190}" type="sibTrans" cxnId="{4458B0EF-AA54-4707-A343-018FA28B8543}">
      <dgm:prSet/>
      <dgm:spPr/>
      <dgm:t>
        <a:bodyPr/>
        <a:lstStyle/>
        <a:p>
          <a:endParaRPr lang="en-CA">
            <a:solidFill>
              <a:schemeClr val="tx1"/>
            </a:solidFill>
          </a:endParaRPr>
        </a:p>
      </dgm:t>
    </dgm:pt>
    <dgm:pt modelId="{D4EEE97C-D751-47AC-89BE-0C8F3D0A966B}">
      <dgm:prSet phldrT="[Text]" custT="1"/>
      <dgm:spPr/>
      <dgm:t>
        <a:bodyPr/>
        <a:lstStyle/>
        <a:p>
          <a:r>
            <a:rPr lang="fr-CA" sz="1700" noProof="0" dirty="0">
              <a:solidFill>
                <a:schemeClr val="tx1"/>
              </a:solidFill>
            </a:rPr>
            <a:t>Coordonnées </a:t>
          </a:r>
          <a:r>
            <a:rPr lang="en-CA" sz="1700" dirty="0">
              <a:solidFill>
                <a:schemeClr val="tx1"/>
              </a:solidFill>
            </a:rPr>
            <a:t>Contact Information</a:t>
          </a:r>
        </a:p>
      </dgm:t>
    </dgm:pt>
    <dgm:pt modelId="{64082433-E915-4681-91CF-9145BFAC68CC}" type="parTrans" cxnId="{5FB6964F-11D3-43E2-9023-B2FE9302D160}">
      <dgm:prSet/>
      <dgm:spPr/>
      <dgm:t>
        <a:bodyPr/>
        <a:lstStyle/>
        <a:p>
          <a:endParaRPr lang="en-CA">
            <a:solidFill>
              <a:schemeClr val="tx1"/>
            </a:solidFill>
          </a:endParaRPr>
        </a:p>
      </dgm:t>
    </dgm:pt>
    <dgm:pt modelId="{8EDF421A-4D4E-4E85-93F7-AE5F5BF4AB15}" type="sibTrans" cxnId="{5FB6964F-11D3-43E2-9023-B2FE9302D160}">
      <dgm:prSet/>
      <dgm:spPr/>
      <dgm:t>
        <a:bodyPr/>
        <a:lstStyle/>
        <a:p>
          <a:endParaRPr lang="en-CA">
            <a:solidFill>
              <a:schemeClr val="tx1"/>
            </a:solidFill>
          </a:endParaRPr>
        </a:p>
      </dgm:t>
    </dgm:pt>
    <dgm:pt modelId="{5F31B1B0-9475-4BB4-8EF7-297B534A098B}">
      <dgm:prSet phldrT="[Text]" custT="1"/>
      <dgm:spPr/>
      <dgm:t>
        <a:bodyPr/>
        <a:lstStyle/>
        <a:p>
          <a:r>
            <a:rPr lang="fr-CA" sz="1700" noProof="0" dirty="0">
              <a:solidFill>
                <a:schemeClr val="tx1"/>
              </a:solidFill>
            </a:rPr>
            <a:t>Échéancier </a:t>
          </a:r>
          <a:r>
            <a:rPr lang="fr-CA" sz="1700" dirty="0">
              <a:solidFill>
                <a:schemeClr val="tx1"/>
              </a:solidFill>
            </a:rPr>
            <a:t>Calendar</a:t>
          </a:r>
        </a:p>
      </dgm:t>
    </dgm:pt>
    <dgm:pt modelId="{9819AE6D-0240-46A5-BA33-FFE38B42E6DE}" type="parTrans" cxnId="{37107DD9-259D-411F-A108-D05CF036EE8D}">
      <dgm:prSet/>
      <dgm:spPr/>
      <dgm:t>
        <a:bodyPr/>
        <a:lstStyle/>
        <a:p>
          <a:endParaRPr lang="en-CA">
            <a:solidFill>
              <a:schemeClr val="tx1"/>
            </a:solidFill>
          </a:endParaRPr>
        </a:p>
      </dgm:t>
    </dgm:pt>
    <dgm:pt modelId="{B36B6F30-574D-46B6-AC56-C3FB47EEEE61}" type="sibTrans" cxnId="{37107DD9-259D-411F-A108-D05CF036EE8D}">
      <dgm:prSet/>
      <dgm:spPr/>
      <dgm:t>
        <a:bodyPr/>
        <a:lstStyle/>
        <a:p>
          <a:endParaRPr lang="en-CA">
            <a:solidFill>
              <a:schemeClr val="tx1"/>
            </a:solidFill>
          </a:endParaRPr>
        </a:p>
      </dgm:t>
    </dgm:pt>
    <dgm:pt modelId="{2D63A609-6B3C-4D7D-8EA1-A483EA59DB4F}">
      <dgm:prSet phldrT="[Text]" custT="1"/>
      <dgm:spPr/>
      <dgm:t>
        <a:bodyPr/>
        <a:lstStyle/>
        <a:p>
          <a:r>
            <a:rPr lang="en-CA" sz="1700" dirty="0">
              <a:solidFill>
                <a:schemeClr val="tx1"/>
              </a:solidFill>
            </a:rPr>
            <a:t>Rapport final </a:t>
          </a:r>
          <a:r>
            <a:rPr lang="en-CA" sz="1700" noProof="0" dirty="0">
              <a:solidFill>
                <a:schemeClr val="tx1"/>
              </a:solidFill>
            </a:rPr>
            <a:t>Final Report</a:t>
          </a:r>
        </a:p>
      </dgm:t>
    </dgm:pt>
    <dgm:pt modelId="{FDA578F8-3C94-432F-A05C-EB8232935550}" type="parTrans" cxnId="{6D46C46F-B8D0-4701-A964-3C75455426E6}">
      <dgm:prSet/>
      <dgm:spPr/>
      <dgm:t>
        <a:bodyPr/>
        <a:lstStyle/>
        <a:p>
          <a:endParaRPr lang="en-CA">
            <a:solidFill>
              <a:schemeClr val="tx1"/>
            </a:solidFill>
          </a:endParaRPr>
        </a:p>
      </dgm:t>
    </dgm:pt>
    <dgm:pt modelId="{B3716F68-BABD-47CB-8FC9-AB8097D592EB}" type="sibTrans" cxnId="{6D46C46F-B8D0-4701-A964-3C75455426E6}">
      <dgm:prSet/>
      <dgm:spPr/>
      <dgm:t>
        <a:bodyPr/>
        <a:lstStyle/>
        <a:p>
          <a:endParaRPr lang="en-CA">
            <a:solidFill>
              <a:schemeClr val="tx1"/>
            </a:solidFill>
          </a:endParaRPr>
        </a:p>
      </dgm:t>
    </dgm:pt>
    <dgm:pt modelId="{CA1C830F-B3BA-4B81-BC04-36211C4C6E92}">
      <dgm:prSet phldrT="[Text]" custT="1">
        <dgm:style>
          <a:lnRef idx="0">
            <a:scrgbClr r="0" g="0" b="0"/>
          </a:lnRef>
          <a:fillRef idx="0">
            <a:scrgbClr r="0" g="0" b="0"/>
          </a:fillRef>
          <a:effectRef idx="0">
            <a:scrgbClr r="0" g="0" b="0"/>
          </a:effectRef>
          <a:fontRef idx="minor">
            <a:schemeClr val="lt1"/>
          </a:fontRef>
        </dgm:style>
      </dgm:prSet>
      <dgm:spPr>
        <a:solidFill>
          <a:schemeClr val="accent3">
            <a:alpha val="50000"/>
          </a:schemeClr>
        </a:solidFill>
        <a:ln>
          <a:noFill/>
        </a:ln>
      </dgm:spPr>
      <dgm:t>
        <a:bodyPr/>
        <a:lstStyle/>
        <a:p>
          <a:r>
            <a:rPr lang="fr-CA" sz="1700" noProof="0" dirty="0">
              <a:solidFill>
                <a:schemeClr val="tx1"/>
              </a:solidFill>
            </a:rPr>
            <a:t>Lignes directrices </a:t>
          </a:r>
          <a:r>
            <a:rPr lang="en-CA" sz="1700" dirty="0">
              <a:solidFill>
                <a:schemeClr val="tx1"/>
              </a:solidFill>
            </a:rPr>
            <a:t>Guidelines</a:t>
          </a:r>
        </a:p>
      </dgm:t>
    </dgm:pt>
    <dgm:pt modelId="{4ED6B7E5-7F9C-4B2A-BC42-DF75151733CA}" type="parTrans" cxnId="{A477B8EA-E896-4367-88DB-9F527AECD383}">
      <dgm:prSet/>
      <dgm:spPr/>
      <dgm:t>
        <a:bodyPr/>
        <a:lstStyle/>
        <a:p>
          <a:endParaRPr lang="en-CA">
            <a:solidFill>
              <a:schemeClr val="tx1"/>
            </a:solidFill>
          </a:endParaRPr>
        </a:p>
      </dgm:t>
    </dgm:pt>
    <dgm:pt modelId="{FDF902F8-01EC-4628-84FD-45B184F740D5}" type="sibTrans" cxnId="{A477B8EA-E896-4367-88DB-9F527AECD383}">
      <dgm:prSet/>
      <dgm:spPr/>
      <dgm:t>
        <a:bodyPr/>
        <a:lstStyle/>
        <a:p>
          <a:endParaRPr lang="en-CA">
            <a:solidFill>
              <a:schemeClr val="tx1"/>
            </a:solidFill>
          </a:endParaRPr>
        </a:p>
      </dgm:t>
    </dgm:pt>
    <dgm:pt modelId="{30B698A4-76C3-486D-83A8-DF87C7E32952}">
      <dgm:prSet phldrT="[Text]" custT="1">
        <dgm:style>
          <a:lnRef idx="0">
            <a:scrgbClr r="0" g="0" b="0"/>
          </a:lnRef>
          <a:fillRef idx="0">
            <a:scrgbClr r="0" g="0" b="0"/>
          </a:fillRef>
          <a:effectRef idx="0">
            <a:scrgbClr r="0" g="0" b="0"/>
          </a:effectRef>
          <a:fontRef idx="minor">
            <a:schemeClr val="lt1"/>
          </a:fontRef>
        </dgm:style>
      </dgm:prSet>
      <dgm:spPr>
        <a:solidFill>
          <a:schemeClr val="accent3">
            <a:alpha val="50000"/>
          </a:schemeClr>
        </a:solidFill>
        <a:ln>
          <a:noFill/>
        </a:ln>
      </dgm:spPr>
      <dgm:t>
        <a:bodyPr/>
        <a:lstStyle/>
        <a:p>
          <a:r>
            <a:rPr lang="fr-CA" sz="1700" noProof="0" dirty="0">
              <a:solidFill>
                <a:schemeClr val="tx1"/>
              </a:solidFill>
            </a:rPr>
            <a:t>Structure et contenu</a:t>
          </a:r>
        </a:p>
        <a:p>
          <a:r>
            <a:rPr lang="en-CA" sz="1700" dirty="0">
              <a:solidFill>
                <a:schemeClr val="tx1"/>
              </a:solidFill>
            </a:rPr>
            <a:t>Structure and Content</a:t>
          </a:r>
        </a:p>
      </dgm:t>
    </dgm:pt>
    <dgm:pt modelId="{BC9AD80D-C7DA-4CB7-823E-F56DB40EE3BB}" type="parTrans" cxnId="{AE2214A9-BDAF-4063-A5F4-F969C6279EE8}">
      <dgm:prSet/>
      <dgm:spPr/>
      <dgm:t>
        <a:bodyPr/>
        <a:lstStyle/>
        <a:p>
          <a:endParaRPr lang="en-CA">
            <a:solidFill>
              <a:schemeClr val="tx1"/>
            </a:solidFill>
          </a:endParaRPr>
        </a:p>
      </dgm:t>
    </dgm:pt>
    <dgm:pt modelId="{EFEE795E-F794-4D9F-B428-40E73BE01B51}" type="sibTrans" cxnId="{AE2214A9-BDAF-4063-A5F4-F969C6279EE8}">
      <dgm:prSet/>
      <dgm:spPr/>
      <dgm:t>
        <a:bodyPr/>
        <a:lstStyle/>
        <a:p>
          <a:endParaRPr lang="en-CA">
            <a:solidFill>
              <a:schemeClr val="tx1"/>
            </a:solidFill>
          </a:endParaRPr>
        </a:p>
      </dgm:t>
    </dgm:pt>
    <dgm:pt modelId="{42E55BC1-B9F4-4FA6-B9EA-ED0EE5CCA761}">
      <dgm:prSet phldrT="[Text]" custT="1">
        <dgm:style>
          <a:lnRef idx="0">
            <a:scrgbClr r="0" g="0" b="0"/>
          </a:lnRef>
          <a:fillRef idx="0">
            <a:scrgbClr r="0" g="0" b="0"/>
          </a:fillRef>
          <a:effectRef idx="0">
            <a:scrgbClr r="0" g="0" b="0"/>
          </a:effectRef>
          <a:fontRef idx="minor">
            <a:schemeClr val="lt1"/>
          </a:fontRef>
        </dgm:style>
      </dgm:prSet>
      <dgm:spPr>
        <a:solidFill>
          <a:schemeClr val="accent3">
            <a:alpha val="50000"/>
          </a:schemeClr>
        </a:solidFill>
        <a:ln>
          <a:noFill/>
        </a:ln>
      </dgm:spPr>
      <dgm:t>
        <a:bodyPr/>
        <a:lstStyle/>
        <a:p>
          <a:r>
            <a:rPr lang="fr-CA" sz="1700" noProof="0" dirty="0">
              <a:solidFill>
                <a:schemeClr val="tx1"/>
              </a:solidFill>
            </a:rPr>
            <a:t>Dates butoirs </a:t>
          </a:r>
          <a:r>
            <a:rPr lang="en-CA" sz="1700" dirty="0">
              <a:solidFill>
                <a:schemeClr val="tx1"/>
              </a:solidFill>
            </a:rPr>
            <a:t>Deadlines</a:t>
          </a:r>
        </a:p>
      </dgm:t>
    </dgm:pt>
    <dgm:pt modelId="{DD96FF74-1F09-4B00-B107-1760DA7A145C}" type="parTrans" cxnId="{9BC423E8-D739-4D39-AD7A-2C188CF97E0A}">
      <dgm:prSet/>
      <dgm:spPr/>
      <dgm:t>
        <a:bodyPr/>
        <a:lstStyle/>
        <a:p>
          <a:endParaRPr lang="en-CA">
            <a:solidFill>
              <a:schemeClr val="tx1"/>
            </a:solidFill>
          </a:endParaRPr>
        </a:p>
      </dgm:t>
    </dgm:pt>
    <dgm:pt modelId="{E8965C53-B13C-4F2C-9B40-3F45D56F3813}" type="sibTrans" cxnId="{9BC423E8-D739-4D39-AD7A-2C188CF97E0A}">
      <dgm:prSet/>
      <dgm:spPr/>
      <dgm:t>
        <a:bodyPr/>
        <a:lstStyle/>
        <a:p>
          <a:endParaRPr lang="en-CA">
            <a:solidFill>
              <a:schemeClr val="tx1"/>
            </a:solidFill>
          </a:endParaRPr>
        </a:p>
      </dgm:t>
    </dgm:pt>
    <dgm:pt modelId="{ABA8F3E5-CAFE-4A26-80C6-B7888D4E845E}" type="pres">
      <dgm:prSet presAssocID="{0FC53168-2623-4499-8EBC-7FD6412681D8}" presName="hierChild1" presStyleCnt="0">
        <dgm:presLayoutVars>
          <dgm:orgChart val="1"/>
          <dgm:chPref val="1"/>
          <dgm:dir/>
          <dgm:animOne val="branch"/>
          <dgm:animLvl val="lvl"/>
          <dgm:resizeHandles/>
        </dgm:presLayoutVars>
      </dgm:prSet>
      <dgm:spPr/>
    </dgm:pt>
    <dgm:pt modelId="{E9F77161-1B6D-440C-85A3-0E5934687154}" type="pres">
      <dgm:prSet presAssocID="{73B72720-3C39-4153-9175-F38BE1802B58}" presName="hierRoot1" presStyleCnt="0">
        <dgm:presLayoutVars>
          <dgm:hierBranch val="init"/>
        </dgm:presLayoutVars>
      </dgm:prSet>
      <dgm:spPr/>
    </dgm:pt>
    <dgm:pt modelId="{0C9E8FDA-9644-44DC-B978-58F551755B3A}" type="pres">
      <dgm:prSet presAssocID="{73B72720-3C39-4153-9175-F38BE1802B58}" presName="rootComposite1" presStyleCnt="0"/>
      <dgm:spPr/>
    </dgm:pt>
    <dgm:pt modelId="{2DCD167A-D8CF-4B34-8D66-C3C18B123F16}" type="pres">
      <dgm:prSet presAssocID="{73B72720-3C39-4153-9175-F38BE1802B58}" presName="rootText1" presStyleLbl="node0" presStyleIdx="0" presStyleCnt="1" custScaleX="115867" custLinFactNeighborX="2697" custLinFactNeighborY="-2564">
        <dgm:presLayoutVars>
          <dgm:chPref val="3"/>
        </dgm:presLayoutVars>
      </dgm:prSet>
      <dgm:spPr/>
    </dgm:pt>
    <dgm:pt modelId="{A7FB46BF-30C8-4778-A9E5-B6F6689EE486}" type="pres">
      <dgm:prSet presAssocID="{73B72720-3C39-4153-9175-F38BE1802B58}" presName="rootConnector1" presStyleLbl="node1" presStyleIdx="0" presStyleCnt="0"/>
      <dgm:spPr/>
    </dgm:pt>
    <dgm:pt modelId="{2FD0122F-AE3A-4406-8B9C-77F57A0593B0}" type="pres">
      <dgm:prSet presAssocID="{73B72720-3C39-4153-9175-F38BE1802B58}" presName="hierChild2" presStyleCnt="0"/>
      <dgm:spPr/>
    </dgm:pt>
    <dgm:pt modelId="{419DEF31-258D-43DA-9D07-1BA9077A7A65}" type="pres">
      <dgm:prSet presAssocID="{2AF126DF-224E-4C9B-A547-A3DF03C2D2DB}" presName="Name37" presStyleLbl="parChTrans1D2" presStyleIdx="0" presStyleCnt="4"/>
      <dgm:spPr/>
    </dgm:pt>
    <dgm:pt modelId="{EDD22902-D9A8-4B55-A49C-67525ABCC7B4}" type="pres">
      <dgm:prSet presAssocID="{101E1CB9-BB04-450F-87FD-061347F426FC}" presName="hierRoot2" presStyleCnt="0">
        <dgm:presLayoutVars>
          <dgm:hierBranch val="init"/>
        </dgm:presLayoutVars>
      </dgm:prSet>
      <dgm:spPr/>
    </dgm:pt>
    <dgm:pt modelId="{44701457-FD77-4558-A59C-BB208737D124}" type="pres">
      <dgm:prSet presAssocID="{101E1CB9-BB04-450F-87FD-061347F426FC}" presName="rootComposite" presStyleCnt="0"/>
      <dgm:spPr/>
    </dgm:pt>
    <dgm:pt modelId="{20FE4A28-6F7F-4A08-AB10-E637275925BA}" type="pres">
      <dgm:prSet presAssocID="{101E1CB9-BB04-450F-87FD-061347F426FC}" presName="rootText" presStyleLbl="node2" presStyleIdx="0" presStyleCnt="4">
        <dgm:presLayoutVars>
          <dgm:chPref val="3"/>
        </dgm:presLayoutVars>
      </dgm:prSet>
      <dgm:spPr/>
    </dgm:pt>
    <dgm:pt modelId="{4BB661D7-F7FD-4507-8835-0EFDC70E13A2}" type="pres">
      <dgm:prSet presAssocID="{101E1CB9-BB04-450F-87FD-061347F426FC}" presName="rootConnector" presStyleLbl="node2" presStyleIdx="0" presStyleCnt="4"/>
      <dgm:spPr/>
    </dgm:pt>
    <dgm:pt modelId="{BB4E0E47-A88A-424D-8529-33FD7F639289}" type="pres">
      <dgm:prSet presAssocID="{101E1CB9-BB04-450F-87FD-061347F426FC}" presName="hierChild4" presStyleCnt="0"/>
      <dgm:spPr/>
    </dgm:pt>
    <dgm:pt modelId="{74485191-3D12-47F1-BEE6-2E2C2ED4D2E6}" type="pres">
      <dgm:prSet presAssocID="{101E1CB9-BB04-450F-87FD-061347F426FC}" presName="hierChild5" presStyleCnt="0"/>
      <dgm:spPr/>
    </dgm:pt>
    <dgm:pt modelId="{7BD2518A-60CE-4A16-8E59-6F51498A4F0F}" type="pres">
      <dgm:prSet presAssocID="{9819AE6D-0240-46A5-BA33-FFE38B42E6DE}" presName="Name37" presStyleLbl="parChTrans1D2" presStyleIdx="1" presStyleCnt="4"/>
      <dgm:spPr/>
    </dgm:pt>
    <dgm:pt modelId="{AF37FF05-4DF5-4679-A506-D1CBB6E7FBC6}" type="pres">
      <dgm:prSet presAssocID="{5F31B1B0-9475-4BB4-8EF7-297B534A098B}" presName="hierRoot2" presStyleCnt="0">
        <dgm:presLayoutVars>
          <dgm:hierBranch val="init"/>
        </dgm:presLayoutVars>
      </dgm:prSet>
      <dgm:spPr/>
    </dgm:pt>
    <dgm:pt modelId="{1196F6DA-99CE-4ECB-AFB5-032AF9E071A7}" type="pres">
      <dgm:prSet presAssocID="{5F31B1B0-9475-4BB4-8EF7-297B534A098B}" presName="rootComposite" presStyleCnt="0"/>
      <dgm:spPr/>
    </dgm:pt>
    <dgm:pt modelId="{84C869A6-1EC6-4C50-B052-B9EE83988BF5}" type="pres">
      <dgm:prSet presAssocID="{5F31B1B0-9475-4BB4-8EF7-297B534A098B}" presName="rootText" presStyleLbl="node2" presStyleIdx="1" presStyleCnt="4" custLinFactNeighborX="526">
        <dgm:presLayoutVars>
          <dgm:chPref val="3"/>
        </dgm:presLayoutVars>
      </dgm:prSet>
      <dgm:spPr/>
    </dgm:pt>
    <dgm:pt modelId="{BC855BAC-42CD-492C-BD25-08DCF827A5FC}" type="pres">
      <dgm:prSet presAssocID="{5F31B1B0-9475-4BB4-8EF7-297B534A098B}" presName="rootConnector" presStyleLbl="node2" presStyleIdx="1" presStyleCnt="4"/>
      <dgm:spPr/>
    </dgm:pt>
    <dgm:pt modelId="{35D5E5BF-65D8-4C3E-91F2-87BB972C8576}" type="pres">
      <dgm:prSet presAssocID="{5F31B1B0-9475-4BB4-8EF7-297B534A098B}" presName="hierChild4" presStyleCnt="0"/>
      <dgm:spPr/>
    </dgm:pt>
    <dgm:pt modelId="{F1B65519-6128-4B7C-A5F5-14B25DF4AC19}" type="pres">
      <dgm:prSet presAssocID="{DD96FF74-1F09-4B00-B107-1760DA7A145C}" presName="Name37" presStyleLbl="parChTrans1D3" presStyleIdx="0" presStyleCnt="3"/>
      <dgm:spPr/>
    </dgm:pt>
    <dgm:pt modelId="{DFDF66E2-7AB8-432D-8734-AE49E3795917}" type="pres">
      <dgm:prSet presAssocID="{42E55BC1-B9F4-4FA6-B9EA-ED0EE5CCA761}" presName="hierRoot2" presStyleCnt="0">
        <dgm:presLayoutVars>
          <dgm:hierBranch val="init"/>
        </dgm:presLayoutVars>
      </dgm:prSet>
      <dgm:spPr/>
    </dgm:pt>
    <dgm:pt modelId="{72D1F732-3C06-4865-9E4F-23AFCEC3A7EF}" type="pres">
      <dgm:prSet presAssocID="{42E55BC1-B9F4-4FA6-B9EA-ED0EE5CCA761}" presName="rootComposite" presStyleCnt="0"/>
      <dgm:spPr/>
    </dgm:pt>
    <dgm:pt modelId="{3AF3217F-99F7-4496-8889-B00750527F2A}" type="pres">
      <dgm:prSet presAssocID="{42E55BC1-B9F4-4FA6-B9EA-ED0EE5CCA761}" presName="rootText" presStyleLbl="node3" presStyleIdx="0" presStyleCnt="3">
        <dgm:presLayoutVars>
          <dgm:chPref val="3"/>
        </dgm:presLayoutVars>
      </dgm:prSet>
      <dgm:spPr/>
    </dgm:pt>
    <dgm:pt modelId="{82E27786-B220-4A09-ADA2-4295040568FE}" type="pres">
      <dgm:prSet presAssocID="{42E55BC1-B9F4-4FA6-B9EA-ED0EE5CCA761}" presName="rootConnector" presStyleLbl="node3" presStyleIdx="0" presStyleCnt="3"/>
      <dgm:spPr/>
    </dgm:pt>
    <dgm:pt modelId="{62ED6755-43C4-4BC8-BA6C-D82C2CF5DEA1}" type="pres">
      <dgm:prSet presAssocID="{42E55BC1-B9F4-4FA6-B9EA-ED0EE5CCA761}" presName="hierChild4" presStyleCnt="0"/>
      <dgm:spPr/>
    </dgm:pt>
    <dgm:pt modelId="{239F954F-E5F8-4EAF-B305-039835442A4B}" type="pres">
      <dgm:prSet presAssocID="{42E55BC1-B9F4-4FA6-B9EA-ED0EE5CCA761}" presName="hierChild5" presStyleCnt="0"/>
      <dgm:spPr/>
    </dgm:pt>
    <dgm:pt modelId="{86F6FCA5-01BE-417E-85C6-986E76D99D43}" type="pres">
      <dgm:prSet presAssocID="{5F31B1B0-9475-4BB4-8EF7-297B534A098B}" presName="hierChild5" presStyleCnt="0"/>
      <dgm:spPr/>
    </dgm:pt>
    <dgm:pt modelId="{15DDD7C9-685E-452F-9F77-29CED8D5DEC0}" type="pres">
      <dgm:prSet presAssocID="{FDA578F8-3C94-432F-A05C-EB8232935550}" presName="Name37" presStyleLbl="parChTrans1D2" presStyleIdx="2" presStyleCnt="4"/>
      <dgm:spPr/>
    </dgm:pt>
    <dgm:pt modelId="{73E361BF-A7BC-4F84-AB4D-FE922F22D98E}" type="pres">
      <dgm:prSet presAssocID="{2D63A609-6B3C-4D7D-8EA1-A483EA59DB4F}" presName="hierRoot2" presStyleCnt="0">
        <dgm:presLayoutVars>
          <dgm:hierBranch val="init"/>
        </dgm:presLayoutVars>
      </dgm:prSet>
      <dgm:spPr/>
    </dgm:pt>
    <dgm:pt modelId="{4FF6E6B0-5532-4E59-8E58-C6F2FA5A05DE}" type="pres">
      <dgm:prSet presAssocID="{2D63A609-6B3C-4D7D-8EA1-A483EA59DB4F}" presName="rootComposite" presStyleCnt="0"/>
      <dgm:spPr/>
    </dgm:pt>
    <dgm:pt modelId="{8AC7DB4E-ECC2-4735-9CA0-F5CE5910CED6}" type="pres">
      <dgm:prSet presAssocID="{2D63A609-6B3C-4D7D-8EA1-A483EA59DB4F}" presName="rootText" presStyleLbl="node2" presStyleIdx="2" presStyleCnt="4">
        <dgm:presLayoutVars>
          <dgm:chPref val="3"/>
        </dgm:presLayoutVars>
      </dgm:prSet>
      <dgm:spPr/>
    </dgm:pt>
    <dgm:pt modelId="{6A9635D4-FBAF-41C7-90AA-8CDFCEB3A1AF}" type="pres">
      <dgm:prSet presAssocID="{2D63A609-6B3C-4D7D-8EA1-A483EA59DB4F}" presName="rootConnector" presStyleLbl="node2" presStyleIdx="2" presStyleCnt="4"/>
      <dgm:spPr/>
    </dgm:pt>
    <dgm:pt modelId="{1837E1BD-9783-4008-94F8-240D5BA3FC5C}" type="pres">
      <dgm:prSet presAssocID="{2D63A609-6B3C-4D7D-8EA1-A483EA59DB4F}" presName="hierChild4" presStyleCnt="0"/>
      <dgm:spPr/>
    </dgm:pt>
    <dgm:pt modelId="{34D439C7-9555-429F-ABDB-EA1A907EEBD6}" type="pres">
      <dgm:prSet presAssocID="{4ED6B7E5-7F9C-4B2A-BC42-DF75151733CA}" presName="Name37" presStyleLbl="parChTrans1D3" presStyleIdx="1" presStyleCnt="3"/>
      <dgm:spPr/>
    </dgm:pt>
    <dgm:pt modelId="{688300EF-33D5-4772-9D1F-FF02B40C23C7}" type="pres">
      <dgm:prSet presAssocID="{CA1C830F-B3BA-4B81-BC04-36211C4C6E92}" presName="hierRoot2" presStyleCnt="0">
        <dgm:presLayoutVars>
          <dgm:hierBranch val="init"/>
        </dgm:presLayoutVars>
      </dgm:prSet>
      <dgm:spPr/>
    </dgm:pt>
    <dgm:pt modelId="{EEA4DDA9-7D34-4E3C-B39F-5F7661D19234}" type="pres">
      <dgm:prSet presAssocID="{CA1C830F-B3BA-4B81-BC04-36211C4C6E92}" presName="rootComposite" presStyleCnt="0"/>
      <dgm:spPr/>
    </dgm:pt>
    <dgm:pt modelId="{6B488807-8E9D-4FCC-BE1C-DBB9F407B353}" type="pres">
      <dgm:prSet presAssocID="{CA1C830F-B3BA-4B81-BC04-36211C4C6E92}" presName="rootText" presStyleLbl="node3" presStyleIdx="1" presStyleCnt="3" custScaleX="120965">
        <dgm:presLayoutVars>
          <dgm:chPref val="3"/>
        </dgm:presLayoutVars>
      </dgm:prSet>
      <dgm:spPr/>
    </dgm:pt>
    <dgm:pt modelId="{66E29E7B-7E6F-4EC6-B5A2-B0B6ABA1B33A}" type="pres">
      <dgm:prSet presAssocID="{CA1C830F-B3BA-4B81-BC04-36211C4C6E92}" presName="rootConnector" presStyleLbl="node3" presStyleIdx="1" presStyleCnt="3"/>
      <dgm:spPr/>
    </dgm:pt>
    <dgm:pt modelId="{1A6A4512-5D50-4E26-A62C-B16522AA0E6A}" type="pres">
      <dgm:prSet presAssocID="{CA1C830F-B3BA-4B81-BC04-36211C4C6E92}" presName="hierChild4" presStyleCnt="0"/>
      <dgm:spPr/>
    </dgm:pt>
    <dgm:pt modelId="{A4598DF4-CE8D-47A0-9C4D-1DE44A8FAB79}" type="pres">
      <dgm:prSet presAssocID="{CA1C830F-B3BA-4B81-BC04-36211C4C6E92}" presName="hierChild5" presStyleCnt="0"/>
      <dgm:spPr/>
    </dgm:pt>
    <dgm:pt modelId="{33E7F479-EADB-4897-9C79-107E3C0A8E52}" type="pres">
      <dgm:prSet presAssocID="{BC9AD80D-C7DA-4CB7-823E-F56DB40EE3BB}" presName="Name37" presStyleLbl="parChTrans1D3" presStyleIdx="2" presStyleCnt="3"/>
      <dgm:spPr/>
    </dgm:pt>
    <dgm:pt modelId="{B65DB6EA-5CDE-496B-B6F9-524DD62F8C0C}" type="pres">
      <dgm:prSet presAssocID="{30B698A4-76C3-486D-83A8-DF87C7E32952}" presName="hierRoot2" presStyleCnt="0">
        <dgm:presLayoutVars>
          <dgm:hierBranch val="init"/>
        </dgm:presLayoutVars>
      </dgm:prSet>
      <dgm:spPr/>
    </dgm:pt>
    <dgm:pt modelId="{97D562CF-2576-4F88-8E14-1375988D17DF}" type="pres">
      <dgm:prSet presAssocID="{30B698A4-76C3-486D-83A8-DF87C7E32952}" presName="rootComposite" presStyleCnt="0"/>
      <dgm:spPr/>
    </dgm:pt>
    <dgm:pt modelId="{4AA7CE51-56EE-42EF-9013-9BDEEC6D0E70}" type="pres">
      <dgm:prSet presAssocID="{30B698A4-76C3-486D-83A8-DF87C7E32952}" presName="rootText" presStyleLbl="node3" presStyleIdx="2" presStyleCnt="3" custScaleX="138462">
        <dgm:presLayoutVars>
          <dgm:chPref val="3"/>
        </dgm:presLayoutVars>
      </dgm:prSet>
      <dgm:spPr/>
    </dgm:pt>
    <dgm:pt modelId="{FC96ABAA-AB2E-4F11-A567-75C26B712285}" type="pres">
      <dgm:prSet presAssocID="{30B698A4-76C3-486D-83A8-DF87C7E32952}" presName="rootConnector" presStyleLbl="node3" presStyleIdx="2" presStyleCnt="3"/>
      <dgm:spPr/>
    </dgm:pt>
    <dgm:pt modelId="{929AF511-28BE-4694-BE5B-6EDFE99013E7}" type="pres">
      <dgm:prSet presAssocID="{30B698A4-76C3-486D-83A8-DF87C7E32952}" presName="hierChild4" presStyleCnt="0"/>
      <dgm:spPr/>
    </dgm:pt>
    <dgm:pt modelId="{8DC4F720-4239-4FB6-B5CA-FE02242FA04E}" type="pres">
      <dgm:prSet presAssocID="{30B698A4-76C3-486D-83A8-DF87C7E32952}" presName="hierChild5" presStyleCnt="0"/>
      <dgm:spPr/>
    </dgm:pt>
    <dgm:pt modelId="{6161DCDF-B808-45A4-810A-8066B88E93D1}" type="pres">
      <dgm:prSet presAssocID="{2D63A609-6B3C-4D7D-8EA1-A483EA59DB4F}" presName="hierChild5" presStyleCnt="0"/>
      <dgm:spPr/>
    </dgm:pt>
    <dgm:pt modelId="{64DD8D20-3808-4614-9624-E297DA22D374}" type="pres">
      <dgm:prSet presAssocID="{64082433-E915-4681-91CF-9145BFAC68CC}" presName="Name37" presStyleLbl="parChTrans1D2" presStyleIdx="3" presStyleCnt="4"/>
      <dgm:spPr/>
    </dgm:pt>
    <dgm:pt modelId="{5C232932-9684-418A-9270-1C9669EDAE42}" type="pres">
      <dgm:prSet presAssocID="{D4EEE97C-D751-47AC-89BE-0C8F3D0A966B}" presName="hierRoot2" presStyleCnt="0">
        <dgm:presLayoutVars>
          <dgm:hierBranch val="init"/>
        </dgm:presLayoutVars>
      </dgm:prSet>
      <dgm:spPr/>
    </dgm:pt>
    <dgm:pt modelId="{C26A5238-D34A-4C09-8BC9-791B8553348E}" type="pres">
      <dgm:prSet presAssocID="{D4EEE97C-D751-47AC-89BE-0C8F3D0A966B}" presName="rootComposite" presStyleCnt="0"/>
      <dgm:spPr/>
    </dgm:pt>
    <dgm:pt modelId="{455C6804-1A31-4CD7-9F6E-C289189E4246}" type="pres">
      <dgm:prSet presAssocID="{D4EEE97C-D751-47AC-89BE-0C8F3D0A966B}" presName="rootText" presStyleLbl="node2" presStyleIdx="3" presStyleCnt="4">
        <dgm:presLayoutVars>
          <dgm:chPref val="3"/>
        </dgm:presLayoutVars>
      </dgm:prSet>
      <dgm:spPr/>
    </dgm:pt>
    <dgm:pt modelId="{524D14AC-AE68-48D4-8F4D-284D95E7C0EC}" type="pres">
      <dgm:prSet presAssocID="{D4EEE97C-D751-47AC-89BE-0C8F3D0A966B}" presName="rootConnector" presStyleLbl="node2" presStyleIdx="3" presStyleCnt="4"/>
      <dgm:spPr/>
    </dgm:pt>
    <dgm:pt modelId="{A3ACD70D-2CE0-4C38-9FBF-B144C1DF720E}" type="pres">
      <dgm:prSet presAssocID="{D4EEE97C-D751-47AC-89BE-0C8F3D0A966B}" presName="hierChild4" presStyleCnt="0"/>
      <dgm:spPr/>
    </dgm:pt>
    <dgm:pt modelId="{9F842177-3684-4D47-8670-2CAAAAE3756B}" type="pres">
      <dgm:prSet presAssocID="{D4EEE97C-D751-47AC-89BE-0C8F3D0A966B}" presName="hierChild5" presStyleCnt="0"/>
      <dgm:spPr/>
    </dgm:pt>
    <dgm:pt modelId="{2699838A-3D32-4EC5-9B8A-468740237F0C}" type="pres">
      <dgm:prSet presAssocID="{73B72720-3C39-4153-9175-F38BE1802B58}" presName="hierChild3" presStyleCnt="0"/>
      <dgm:spPr/>
    </dgm:pt>
  </dgm:ptLst>
  <dgm:cxnLst>
    <dgm:cxn modelId="{72C4D308-B687-419A-B637-2ABD224A2EF0}" type="presOf" srcId="{73B72720-3C39-4153-9175-F38BE1802B58}" destId="{A7FB46BF-30C8-4778-A9E5-B6F6689EE486}" srcOrd="1" destOrd="0" presId="urn:microsoft.com/office/officeart/2005/8/layout/orgChart1"/>
    <dgm:cxn modelId="{DAAEC00C-4A9C-40B2-9DD6-4ACC8C48C3DA}" type="presOf" srcId="{2AF126DF-224E-4C9B-A547-A3DF03C2D2DB}" destId="{419DEF31-258D-43DA-9D07-1BA9077A7A65}" srcOrd="0" destOrd="0" presId="urn:microsoft.com/office/officeart/2005/8/layout/orgChart1"/>
    <dgm:cxn modelId="{E429C416-A8AA-4F62-AAD0-BB0B55681C79}" srcId="{0FC53168-2623-4499-8EBC-7FD6412681D8}" destId="{73B72720-3C39-4153-9175-F38BE1802B58}" srcOrd="0" destOrd="0" parTransId="{0CD286C0-91AE-4FC7-AE54-09F78994D737}" sibTransId="{8C863135-1A35-46AF-AB13-AFA794A52551}"/>
    <dgm:cxn modelId="{43AB7731-0D0C-462C-AAEF-6F6613A1219D}" type="presOf" srcId="{64082433-E915-4681-91CF-9145BFAC68CC}" destId="{64DD8D20-3808-4614-9624-E297DA22D374}" srcOrd="0" destOrd="0" presId="urn:microsoft.com/office/officeart/2005/8/layout/orgChart1"/>
    <dgm:cxn modelId="{1777BC31-7F6F-4243-94A5-E7208A32F4E4}" type="presOf" srcId="{73B72720-3C39-4153-9175-F38BE1802B58}" destId="{2DCD167A-D8CF-4B34-8D66-C3C18B123F16}" srcOrd="0" destOrd="0" presId="urn:microsoft.com/office/officeart/2005/8/layout/orgChart1"/>
    <dgm:cxn modelId="{9600BD3B-6252-4309-9C5C-4597798826D2}" type="presOf" srcId="{101E1CB9-BB04-450F-87FD-061347F426FC}" destId="{20FE4A28-6F7F-4A08-AB10-E637275925BA}" srcOrd="0" destOrd="0" presId="urn:microsoft.com/office/officeart/2005/8/layout/orgChart1"/>
    <dgm:cxn modelId="{A401EF62-96AA-4810-B6C9-2903804EF64A}" type="presOf" srcId="{CA1C830F-B3BA-4B81-BC04-36211C4C6E92}" destId="{6B488807-8E9D-4FCC-BE1C-DBB9F407B353}" srcOrd="0" destOrd="0" presId="urn:microsoft.com/office/officeart/2005/8/layout/orgChart1"/>
    <dgm:cxn modelId="{6E29C267-45D2-4EA1-A1D0-BAA2B13524C6}" type="presOf" srcId="{D4EEE97C-D751-47AC-89BE-0C8F3D0A966B}" destId="{455C6804-1A31-4CD7-9F6E-C289189E4246}" srcOrd="0" destOrd="0" presId="urn:microsoft.com/office/officeart/2005/8/layout/orgChart1"/>
    <dgm:cxn modelId="{804C774E-BA63-4607-B9C6-C5466E048E14}" type="presOf" srcId="{D4EEE97C-D751-47AC-89BE-0C8F3D0A966B}" destId="{524D14AC-AE68-48D4-8F4D-284D95E7C0EC}" srcOrd="1" destOrd="0" presId="urn:microsoft.com/office/officeart/2005/8/layout/orgChart1"/>
    <dgm:cxn modelId="{259BC36E-7BA4-4C5A-8C30-4C4385D6AB21}" type="presOf" srcId="{BC9AD80D-C7DA-4CB7-823E-F56DB40EE3BB}" destId="{33E7F479-EADB-4897-9C79-107E3C0A8E52}" srcOrd="0" destOrd="0" presId="urn:microsoft.com/office/officeart/2005/8/layout/orgChart1"/>
    <dgm:cxn modelId="{5FB6964F-11D3-43E2-9023-B2FE9302D160}" srcId="{73B72720-3C39-4153-9175-F38BE1802B58}" destId="{D4EEE97C-D751-47AC-89BE-0C8F3D0A966B}" srcOrd="3" destOrd="0" parTransId="{64082433-E915-4681-91CF-9145BFAC68CC}" sibTransId="{8EDF421A-4D4E-4E85-93F7-AE5F5BF4AB15}"/>
    <dgm:cxn modelId="{6D46C46F-B8D0-4701-A964-3C75455426E6}" srcId="{73B72720-3C39-4153-9175-F38BE1802B58}" destId="{2D63A609-6B3C-4D7D-8EA1-A483EA59DB4F}" srcOrd="2" destOrd="0" parTransId="{FDA578F8-3C94-432F-A05C-EB8232935550}" sibTransId="{B3716F68-BABD-47CB-8FC9-AB8097D592EB}"/>
    <dgm:cxn modelId="{93DD8450-0C28-424D-A6DB-3B08CA45EA74}" type="presOf" srcId="{42E55BC1-B9F4-4FA6-B9EA-ED0EE5CCA761}" destId="{3AF3217F-99F7-4496-8889-B00750527F2A}" srcOrd="0" destOrd="0" presId="urn:microsoft.com/office/officeart/2005/8/layout/orgChart1"/>
    <dgm:cxn modelId="{23ADE156-32BD-4963-A6A8-84BFF2F6FB1D}" type="presOf" srcId="{FDA578F8-3C94-432F-A05C-EB8232935550}" destId="{15DDD7C9-685E-452F-9F77-29CED8D5DEC0}" srcOrd="0" destOrd="0" presId="urn:microsoft.com/office/officeart/2005/8/layout/orgChart1"/>
    <dgm:cxn modelId="{26547E78-0B57-47CF-8A38-FEC498BC7FF1}" type="presOf" srcId="{5F31B1B0-9475-4BB4-8EF7-297B534A098B}" destId="{84C869A6-1EC6-4C50-B052-B9EE83988BF5}" srcOrd="0" destOrd="0" presId="urn:microsoft.com/office/officeart/2005/8/layout/orgChart1"/>
    <dgm:cxn modelId="{DC8C8F78-B1BB-43ED-B4A8-CE3BEC1E2325}" type="presOf" srcId="{9819AE6D-0240-46A5-BA33-FFE38B42E6DE}" destId="{7BD2518A-60CE-4A16-8E59-6F51498A4F0F}" srcOrd="0" destOrd="0" presId="urn:microsoft.com/office/officeart/2005/8/layout/orgChart1"/>
    <dgm:cxn modelId="{B3BDD058-2AB3-4F94-B1D3-AE15998F861F}" type="presOf" srcId="{30B698A4-76C3-486D-83A8-DF87C7E32952}" destId="{4AA7CE51-56EE-42EF-9013-9BDEEC6D0E70}" srcOrd="0" destOrd="0" presId="urn:microsoft.com/office/officeart/2005/8/layout/orgChart1"/>
    <dgm:cxn modelId="{F8B32B90-0C33-4EAF-BE23-799F66866FFA}" type="presOf" srcId="{0FC53168-2623-4499-8EBC-7FD6412681D8}" destId="{ABA8F3E5-CAFE-4A26-80C6-B7888D4E845E}" srcOrd="0" destOrd="0" presId="urn:microsoft.com/office/officeart/2005/8/layout/orgChart1"/>
    <dgm:cxn modelId="{AE2214A9-BDAF-4063-A5F4-F969C6279EE8}" srcId="{2D63A609-6B3C-4D7D-8EA1-A483EA59DB4F}" destId="{30B698A4-76C3-486D-83A8-DF87C7E32952}" srcOrd="1" destOrd="0" parTransId="{BC9AD80D-C7DA-4CB7-823E-F56DB40EE3BB}" sibTransId="{EFEE795E-F794-4D9F-B428-40E73BE01B51}"/>
    <dgm:cxn modelId="{713AF2BA-54B1-43DB-8143-378E764438FD}" type="presOf" srcId="{4ED6B7E5-7F9C-4B2A-BC42-DF75151733CA}" destId="{34D439C7-9555-429F-ABDB-EA1A907EEBD6}" srcOrd="0" destOrd="0" presId="urn:microsoft.com/office/officeart/2005/8/layout/orgChart1"/>
    <dgm:cxn modelId="{2A079FBC-DE87-4F24-B94E-3445F0C66BF2}" type="presOf" srcId="{2D63A609-6B3C-4D7D-8EA1-A483EA59DB4F}" destId="{6A9635D4-FBAF-41C7-90AA-8CDFCEB3A1AF}" srcOrd="1" destOrd="0" presId="urn:microsoft.com/office/officeart/2005/8/layout/orgChart1"/>
    <dgm:cxn modelId="{8B5743BD-B671-42FA-ACE7-AFED38F64786}" type="presOf" srcId="{42E55BC1-B9F4-4FA6-B9EA-ED0EE5CCA761}" destId="{82E27786-B220-4A09-ADA2-4295040568FE}" srcOrd="1" destOrd="0" presId="urn:microsoft.com/office/officeart/2005/8/layout/orgChart1"/>
    <dgm:cxn modelId="{5A747FCD-C9A1-40B0-BD34-E7A39904E21B}" type="presOf" srcId="{2D63A609-6B3C-4D7D-8EA1-A483EA59DB4F}" destId="{8AC7DB4E-ECC2-4735-9CA0-F5CE5910CED6}" srcOrd="0" destOrd="0" presId="urn:microsoft.com/office/officeart/2005/8/layout/orgChart1"/>
    <dgm:cxn modelId="{A88C66D5-648B-4560-9D1C-829919900CA8}" type="presOf" srcId="{CA1C830F-B3BA-4B81-BC04-36211C4C6E92}" destId="{66E29E7B-7E6F-4EC6-B5A2-B0B6ABA1B33A}" srcOrd="1" destOrd="0" presId="urn:microsoft.com/office/officeart/2005/8/layout/orgChart1"/>
    <dgm:cxn modelId="{37107DD9-259D-411F-A108-D05CF036EE8D}" srcId="{73B72720-3C39-4153-9175-F38BE1802B58}" destId="{5F31B1B0-9475-4BB4-8EF7-297B534A098B}" srcOrd="1" destOrd="0" parTransId="{9819AE6D-0240-46A5-BA33-FFE38B42E6DE}" sibTransId="{B36B6F30-574D-46B6-AC56-C3FB47EEEE61}"/>
    <dgm:cxn modelId="{2B0E2DDA-B64B-4CCA-A7B8-BCE31339E64B}" type="presOf" srcId="{101E1CB9-BB04-450F-87FD-061347F426FC}" destId="{4BB661D7-F7FD-4507-8835-0EFDC70E13A2}" srcOrd="1" destOrd="0" presId="urn:microsoft.com/office/officeart/2005/8/layout/orgChart1"/>
    <dgm:cxn modelId="{9BC423E8-D739-4D39-AD7A-2C188CF97E0A}" srcId="{5F31B1B0-9475-4BB4-8EF7-297B534A098B}" destId="{42E55BC1-B9F4-4FA6-B9EA-ED0EE5CCA761}" srcOrd="0" destOrd="0" parTransId="{DD96FF74-1F09-4B00-B107-1760DA7A145C}" sibTransId="{E8965C53-B13C-4F2C-9B40-3F45D56F3813}"/>
    <dgm:cxn modelId="{A477B8EA-E896-4367-88DB-9F527AECD383}" srcId="{2D63A609-6B3C-4D7D-8EA1-A483EA59DB4F}" destId="{CA1C830F-B3BA-4B81-BC04-36211C4C6E92}" srcOrd="0" destOrd="0" parTransId="{4ED6B7E5-7F9C-4B2A-BC42-DF75151733CA}" sibTransId="{FDF902F8-01EC-4628-84FD-45B184F740D5}"/>
    <dgm:cxn modelId="{4458B0EF-AA54-4707-A343-018FA28B8543}" srcId="{73B72720-3C39-4153-9175-F38BE1802B58}" destId="{101E1CB9-BB04-450F-87FD-061347F426FC}" srcOrd="0" destOrd="0" parTransId="{2AF126DF-224E-4C9B-A547-A3DF03C2D2DB}" sibTransId="{379B0AF4-4FD0-44D3-86E4-A1DEE51B9190}"/>
    <dgm:cxn modelId="{6523C7F7-5322-4B55-9FE9-797AA68D1AC4}" type="presOf" srcId="{DD96FF74-1F09-4B00-B107-1760DA7A145C}" destId="{F1B65519-6128-4B7C-A5F5-14B25DF4AC19}" srcOrd="0" destOrd="0" presId="urn:microsoft.com/office/officeart/2005/8/layout/orgChart1"/>
    <dgm:cxn modelId="{7653E6F8-E9C4-4977-8E98-EA0F24870235}" type="presOf" srcId="{5F31B1B0-9475-4BB4-8EF7-297B534A098B}" destId="{BC855BAC-42CD-492C-BD25-08DCF827A5FC}" srcOrd="1" destOrd="0" presId="urn:microsoft.com/office/officeart/2005/8/layout/orgChart1"/>
    <dgm:cxn modelId="{CC00DFFA-0EDE-4B1E-98C0-2F62F06EAA4A}" type="presOf" srcId="{30B698A4-76C3-486D-83A8-DF87C7E32952}" destId="{FC96ABAA-AB2E-4F11-A567-75C26B712285}" srcOrd="1" destOrd="0" presId="urn:microsoft.com/office/officeart/2005/8/layout/orgChart1"/>
    <dgm:cxn modelId="{95006E66-5BE9-4D46-8DAB-5F82141C0826}" type="presParOf" srcId="{ABA8F3E5-CAFE-4A26-80C6-B7888D4E845E}" destId="{E9F77161-1B6D-440C-85A3-0E5934687154}" srcOrd="0" destOrd="0" presId="urn:microsoft.com/office/officeart/2005/8/layout/orgChart1"/>
    <dgm:cxn modelId="{7BA65CD9-E7B7-4240-82C2-BCA44FBA6104}" type="presParOf" srcId="{E9F77161-1B6D-440C-85A3-0E5934687154}" destId="{0C9E8FDA-9644-44DC-B978-58F551755B3A}" srcOrd="0" destOrd="0" presId="urn:microsoft.com/office/officeart/2005/8/layout/orgChart1"/>
    <dgm:cxn modelId="{1D7ED1F8-DDD8-46D4-9AED-F4F54F9C4E92}" type="presParOf" srcId="{0C9E8FDA-9644-44DC-B978-58F551755B3A}" destId="{2DCD167A-D8CF-4B34-8D66-C3C18B123F16}" srcOrd="0" destOrd="0" presId="urn:microsoft.com/office/officeart/2005/8/layout/orgChart1"/>
    <dgm:cxn modelId="{DCE46D9D-EFB3-4170-B7E4-653510A4EA18}" type="presParOf" srcId="{0C9E8FDA-9644-44DC-B978-58F551755B3A}" destId="{A7FB46BF-30C8-4778-A9E5-B6F6689EE486}" srcOrd="1" destOrd="0" presId="urn:microsoft.com/office/officeart/2005/8/layout/orgChart1"/>
    <dgm:cxn modelId="{29012918-01FA-42D0-9D73-9C9DF48C7F8A}" type="presParOf" srcId="{E9F77161-1B6D-440C-85A3-0E5934687154}" destId="{2FD0122F-AE3A-4406-8B9C-77F57A0593B0}" srcOrd="1" destOrd="0" presId="urn:microsoft.com/office/officeart/2005/8/layout/orgChart1"/>
    <dgm:cxn modelId="{ADF825AF-4EF4-433E-B7F6-79FB387BD6E4}" type="presParOf" srcId="{2FD0122F-AE3A-4406-8B9C-77F57A0593B0}" destId="{419DEF31-258D-43DA-9D07-1BA9077A7A65}" srcOrd="0" destOrd="0" presId="urn:microsoft.com/office/officeart/2005/8/layout/orgChart1"/>
    <dgm:cxn modelId="{D1F21E39-F9EE-45C9-9273-F9DB6AABE11B}" type="presParOf" srcId="{2FD0122F-AE3A-4406-8B9C-77F57A0593B0}" destId="{EDD22902-D9A8-4B55-A49C-67525ABCC7B4}" srcOrd="1" destOrd="0" presId="urn:microsoft.com/office/officeart/2005/8/layout/orgChart1"/>
    <dgm:cxn modelId="{3C0F0A22-8C14-4BAD-9A86-7B678211D8CA}" type="presParOf" srcId="{EDD22902-D9A8-4B55-A49C-67525ABCC7B4}" destId="{44701457-FD77-4558-A59C-BB208737D124}" srcOrd="0" destOrd="0" presId="urn:microsoft.com/office/officeart/2005/8/layout/orgChart1"/>
    <dgm:cxn modelId="{7D6F3F6C-7F1D-44EC-92B8-6CE05CBFBB7A}" type="presParOf" srcId="{44701457-FD77-4558-A59C-BB208737D124}" destId="{20FE4A28-6F7F-4A08-AB10-E637275925BA}" srcOrd="0" destOrd="0" presId="urn:microsoft.com/office/officeart/2005/8/layout/orgChart1"/>
    <dgm:cxn modelId="{E83E7713-2D18-46C6-BA0C-7453B6EAB0E8}" type="presParOf" srcId="{44701457-FD77-4558-A59C-BB208737D124}" destId="{4BB661D7-F7FD-4507-8835-0EFDC70E13A2}" srcOrd="1" destOrd="0" presId="urn:microsoft.com/office/officeart/2005/8/layout/orgChart1"/>
    <dgm:cxn modelId="{1616B06F-0F50-4EFC-BF2C-13452D585DA1}" type="presParOf" srcId="{EDD22902-D9A8-4B55-A49C-67525ABCC7B4}" destId="{BB4E0E47-A88A-424D-8529-33FD7F639289}" srcOrd="1" destOrd="0" presId="urn:microsoft.com/office/officeart/2005/8/layout/orgChart1"/>
    <dgm:cxn modelId="{09BEB314-85C7-41D7-A451-35F4A7075662}" type="presParOf" srcId="{EDD22902-D9A8-4B55-A49C-67525ABCC7B4}" destId="{74485191-3D12-47F1-BEE6-2E2C2ED4D2E6}" srcOrd="2" destOrd="0" presId="urn:microsoft.com/office/officeart/2005/8/layout/orgChart1"/>
    <dgm:cxn modelId="{8B18B299-4FEC-4838-8B8B-48C820725799}" type="presParOf" srcId="{2FD0122F-AE3A-4406-8B9C-77F57A0593B0}" destId="{7BD2518A-60CE-4A16-8E59-6F51498A4F0F}" srcOrd="2" destOrd="0" presId="urn:microsoft.com/office/officeart/2005/8/layout/orgChart1"/>
    <dgm:cxn modelId="{3602ADB5-F68F-43DE-9C14-1BF10A67814C}" type="presParOf" srcId="{2FD0122F-AE3A-4406-8B9C-77F57A0593B0}" destId="{AF37FF05-4DF5-4679-A506-D1CBB6E7FBC6}" srcOrd="3" destOrd="0" presId="urn:microsoft.com/office/officeart/2005/8/layout/orgChart1"/>
    <dgm:cxn modelId="{320F2D61-1630-4D99-A3DE-A26847329E63}" type="presParOf" srcId="{AF37FF05-4DF5-4679-A506-D1CBB6E7FBC6}" destId="{1196F6DA-99CE-4ECB-AFB5-032AF9E071A7}" srcOrd="0" destOrd="0" presId="urn:microsoft.com/office/officeart/2005/8/layout/orgChart1"/>
    <dgm:cxn modelId="{48DB96AE-1E4E-4AAE-830D-E41E677B3BB2}" type="presParOf" srcId="{1196F6DA-99CE-4ECB-AFB5-032AF9E071A7}" destId="{84C869A6-1EC6-4C50-B052-B9EE83988BF5}" srcOrd="0" destOrd="0" presId="urn:microsoft.com/office/officeart/2005/8/layout/orgChart1"/>
    <dgm:cxn modelId="{2DDD5E18-14A8-4C5B-AC4C-AFE930CA1793}" type="presParOf" srcId="{1196F6DA-99CE-4ECB-AFB5-032AF9E071A7}" destId="{BC855BAC-42CD-492C-BD25-08DCF827A5FC}" srcOrd="1" destOrd="0" presId="urn:microsoft.com/office/officeart/2005/8/layout/orgChart1"/>
    <dgm:cxn modelId="{247D808B-808B-4483-A3EA-BFA641EBFBC4}" type="presParOf" srcId="{AF37FF05-4DF5-4679-A506-D1CBB6E7FBC6}" destId="{35D5E5BF-65D8-4C3E-91F2-87BB972C8576}" srcOrd="1" destOrd="0" presId="urn:microsoft.com/office/officeart/2005/8/layout/orgChart1"/>
    <dgm:cxn modelId="{97488E6D-7828-4A08-A576-754EF81E1C31}" type="presParOf" srcId="{35D5E5BF-65D8-4C3E-91F2-87BB972C8576}" destId="{F1B65519-6128-4B7C-A5F5-14B25DF4AC19}" srcOrd="0" destOrd="0" presId="urn:microsoft.com/office/officeart/2005/8/layout/orgChart1"/>
    <dgm:cxn modelId="{38637E35-0EE7-4704-8006-715EF8035FB6}" type="presParOf" srcId="{35D5E5BF-65D8-4C3E-91F2-87BB972C8576}" destId="{DFDF66E2-7AB8-432D-8734-AE49E3795917}" srcOrd="1" destOrd="0" presId="urn:microsoft.com/office/officeart/2005/8/layout/orgChart1"/>
    <dgm:cxn modelId="{DAEEB693-1A7C-4FC5-A328-77610E4B1BAB}" type="presParOf" srcId="{DFDF66E2-7AB8-432D-8734-AE49E3795917}" destId="{72D1F732-3C06-4865-9E4F-23AFCEC3A7EF}" srcOrd="0" destOrd="0" presId="urn:microsoft.com/office/officeart/2005/8/layout/orgChart1"/>
    <dgm:cxn modelId="{32BD9DC5-37DF-4070-98B7-5EAFE4476D3D}" type="presParOf" srcId="{72D1F732-3C06-4865-9E4F-23AFCEC3A7EF}" destId="{3AF3217F-99F7-4496-8889-B00750527F2A}" srcOrd="0" destOrd="0" presId="urn:microsoft.com/office/officeart/2005/8/layout/orgChart1"/>
    <dgm:cxn modelId="{9AF661A6-27C7-476C-A3B6-7D15AC69FFBD}" type="presParOf" srcId="{72D1F732-3C06-4865-9E4F-23AFCEC3A7EF}" destId="{82E27786-B220-4A09-ADA2-4295040568FE}" srcOrd="1" destOrd="0" presId="urn:microsoft.com/office/officeart/2005/8/layout/orgChart1"/>
    <dgm:cxn modelId="{92B5A19C-A48C-463C-AD4B-53BDF478B76E}" type="presParOf" srcId="{DFDF66E2-7AB8-432D-8734-AE49E3795917}" destId="{62ED6755-43C4-4BC8-BA6C-D82C2CF5DEA1}" srcOrd="1" destOrd="0" presId="urn:microsoft.com/office/officeart/2005/8/layout/orgChart1"/>
    <dgm:cxn modelId="{AF2355E5-30AA-44E4-913B-1472DD464A5E}" type="presParOf" srcId="{DFDF66E2-7AB8-432D-8734-AE49E3795917}" destId="{239F954F-E5F8-4EAF-B305-039835442A4B}" srcOrd="2" destOrd="0" presId="urn:microsoft.com/office/officeart/2005/8/layout/orgChart1"/>
    <dgm:cxn modelId="{FDBB77F0-B831-4B2F-BB05-6F01AB2D97DC}" type="presParOf" srcId="{AF37FF05-4DF5-4679-A506-D1CBB6E7FBC6}" destId="{86F6FCA5-01BE-417E-85C6-986E76D99D43}" srcOrd="2" destOrd="0" presId="urn:microsoft.com/office/officeart/2005/8/layout/orgChart1"/>
    <dgm:cxn modelId="{3E9E6A93-1C5B-4A6B-8F1B-44C954B59F8F}" type="presParOf" srcId="{2FD0122F-AE3A-4406-8B9C-77F57A0593B0}" destId="{15DDD7C9-685E-452F-9F77-29CED8D5DEC0}" srcOrd="4" destOrd="0" presId="urn:microsoft.com/office/officeart/2005/8/layout/orgChart1"/>
    <dgm:cxn modelId="{B3A9FB09-5109-48BE-A6FC-BC72A69435BC}" type="presParOf" srcId="{2FD0122F-AE3A-4406-8B9C-77F57A0593B0}" destId="{73E361BF-A7BC-4F84-AB4D-FE922F22D98E}" srcOrd="5" destOrd="0" presId="urn:microsoft.com/office/officeart/2005/8/layout/orgChart1"/>
    <dgm:cxn modelId="{AAF724B7-43B2-439C-93DA-CDB2A5E17BF8}" type="presParOf" srcId="{73E361BF-A7BC-4F84-AB4D-FE922F22D98E}" destId="{4FF6E6B0-5532-4E59-8E58-C6F2FA5A05DE}" srcOrd="0" destOrd="0" presId="urn:microsoft.com/office/officeart/2005/8/layout/orgChart1"/>
    <dgm:cxn modelId="{06595824-5BEE-45CF-9F67-885BB0F3E4F4}" type="presParOf" srcId="{4FF6E6B0-5532-4E59-8E58-C6F2FA5A05DE}" destId="{8AC7DB4E-ECC2-4735-9CA0-F5CE5910CED6}" srcOrd="0" destOrd="0" presId="urn:microsoft.com/office/officeart/2005/8/layout/orgChart1"/>
    <dgm:cxn modelId="{75C6C36F-CD56-44A0-B581-C25FAFF14F54}" type="presParOf" srcId="{4FF6E6B0-5532-4E59-8E58-C6F2FA5A05DE}" destId="{6A9635D4-FBAF-41C7-90AA-8CDFCEB3A1AF}" srcOrd="1" destOrd="0" presId="urn:microsoft.com/office/officeart/2005/8/layout/orgChart1"/>
    <dgm:cxn modelId="{EB15F49B-5F67-46BE-9C18-499F0823BC2E}" type="presParOf" srcId="{73E361BF-A7BC-4F84-AB4D-FE922F22D98E}" destId="{1837E1BD-9783-4008-94F8-240D5BA3FC5C}" srcOrd="1" destOrd="0" presId="urn:microsoft.com/office/officeart/2005/8/layout/orgChart1"/>
    <dgm:cxn modelId="{A70C8E88-0FA8-421E-ABD4-E3830270D765}" type="presParOf" srcId="{1837E1BD-9783-4008-94F8-240D5BA3FC5C}" destId="{34D439C7-9555-429F-ABDB-EA1A907EEBD6}" srcOrd="0" destOrd="0" presId="urn:microsoft.com/office/officeart/2005/8/layout/orgChart1"/>
    <dgm:cxn modelId="{C0007CF9-5E34-406A-A185-A68E0827F3B5}" type="presParOf" srcId="{1837E1BD-9783-4008-94F8-240D5BA3FC5C}" destId="{688300EF-33D5-4772-9D1F-FF02B40C23C7}" srcOrd="1" destOrd="0" presId="urn:microsoft.com/office/officeart/2005/8/layout/orgChart1"/>
    <dgm:cxn modelId="{1AA575A6-76FE-4337-A01B-C5C12AAC01DF}" type="presParOf" srcId="{688300EF-33D5-4772-9D1F-FF02B40C23C7}" destId="{EEA4DDA9-7D34-4E3C-B39F-5F7661D19234}" srcOrd="0" destOrd="0" presId="urn:microsoft.com/office/officeart/2005/8/layout/orgChart1"/>
    <dgm:cxn modelId="{6FF15622-8F1C-49E2-93CA-2BAC01C5CE3D}" type="presParOf" srcId="{EEA4DDA9-7D34-4E3C-B39F-5F7661D19234}" destId="{6B488807-8E9D-4FCC-BE1C-DBB9F407B353}" srcOrd="0" destOrd="0" presId="urn:microsoft.com/office/officeart/2005/8/layout/orgChart1"/>
    <dgm:cxn modelId="{BE9D1F8F-FC61-4105-BE2C-58259F8AF309}" type="presParOf" srcId="{EEA4DDA9-7D34-4E3C-B39F-5F7661D19234}" destId="{66E29E7B-7E6F-4EC6-B5A2-B0B6ABA1B33A}" srcOrd="1" destOrd="0" presId="urn:microsoft.com/office/officeart/2005/8/layout/orgChart1"/>
    <dgm:cxn modelId="{6675411B-6C48-4DC7-B795-12DCAA5B2DAD}" type="presParOf" srcId="{688300EF-33D5-4772-9D1F-FF02B40C23C7}" destId="{1A6A4512-5D50-4E26-A62C-B16522AA0E6A}" srcOrd="1" destOrd="0" presId="urn:microsoft.com/office/officeart/2005/8/layout/orgChart1"/>
    <dgm:cxn modelId="{2497C88D-88C2-4C55-9AB9-489C0D815084}" type="presParOf" srcId="{688300EF-33D5-4772-9D1F-FF02B40C23C7}" destId="{A4598DF4-CE8D-47A0-9C4D-1DE44A8FAB79}" srcOrd="2" destOrd="0" presId="urn:microsoft.com/office/officeart/2005/8/layout/orgChart1"/>
    <dgm:cxn modelId="{F5375495-BED2-4261-BE0B-EF47631FED2A}" type="presParOf" srcId="{1837E1BD-9783-4008-94F8-240D5BA3FC5C}" destId="{33E7F479-EADB-4897-9C79-107E3C0A8E52}" srcOrd="2" destOrd="0" presId="urn:microsoft.com/office/officeart/2005/8/layout/orgChart1"/>
    <dgm:cxn modelId="{FFAB5810-816B-427E-A1C1-A1860E6F3B02}" type="presParOf" srcId="{1837E1BD-9783-4008-94F8-240D5BA3FC5C}" destId="{B65DB6EA-5CDE-496B-B6F9-524DD62F8C0C}" srcOrd="3" destOrd="0" presId="urn:microsoft.com/office/officeart/2005/8/layout/orgChart1"/>
    <dgm:cxn modelId="{1B2B8F8A-5966-4D02-9A73-F714BB6A071D}" type="presParOf" srcId="{B65DB6EA-5CDE-496B-B6F9-524DD62F8C0C}" destId="{97D562CF-2576-4F88-8E14-1375988D17DF}" srcOrd="0" destOrd="0" presId="urn:microsoft.com/office/officeart/2005/8/layout/orgChart1"/>
    <dgm:cxn modelId="{AFFEDA95-4087-4D22-8297-2A47CAF28152}" type="presParOf" srcId="{97D562CF-2576-4F88-8E14-1375988D17DF}" destId="{4AA7CE51-56EE-42EF-9013-9BDEEC6D0E70}" srcOrd="0" destOrd="0" presId="urn:microsoft.com/office/officeart/2005/8/layout/orgChart1"/>
    <dgm:cxn modelId="{93367E0D-A56A-453A-8F25-6285C96DC245}" type="presParOf" srcId="{97D562CF-2576-4F88-8E14-1375988D17DF}" destId="{FC96ABAA-AB2E-4F11-A567-75C26B712285}" srcOrd="1" destOrd="0" presId="urn:microsoft.com/office/officeart/2005/8/layout/orgChart1"/>
    <dgm:cxn modelId="{771438FA-E364-440F-9497-7DE1C4334CB6}" type="presParOf" srcId="{B65DB6EA-5CDE-496B-B6F9-524DD62F8C0C}" destId="{929AF511-28BE-4694-BE5B-6EDFE99013E7}" srcOrd="1" destOrd="0" presId="urn:microsoft.com/office/officeart/2005/8/layout/orgChart1"/>
    <dgm:cxn modelId="{1945B13E-5985-4D80-AB29-5828C60AFB4F}" type="presParOf" srcId="{B65DB6EA-5CDE-496B-B6F9-524DD62F8C0C}" destId="{8DC4F720-4239-4FB6-B5CA-FE02242FA04E}" srcOrd="2" destOrd="0" presId="urn:microsoft.com/office/officeart/2005/8/layout/orgChart1"/>
    <dgm:cxn modelId="{6C83F748-8E66-409E-A6BB-861CCDD6FC5A}" type="presParOf" srcId="{73E361BF-A7BC-4F84-AB4D-FE922F22D98E}" destId="{6161DCDF-B808-45A4-810A-8066B88E93D1}" srcOrd="2" destOrd="0" presId="urn:microsoft.com/office/officeart/2005/8/layout/orgChart1"/>
    <dgm:cxn modelId="{7A9211FC-EB40-420D-AB53-B34CD04D1AB7}" type="presParOf" srcId="{2FD0122F-AE3A-4406-8B9C-77F57A0593B0}" destId="{64DD8D20-3808-4614-9624-E297DA22D374}" srcOrd="6" destOrd="0" presId="urn:microsoft.com/office/officeart/2005/8/layout/orgChart1"/>
    <dgm:cxn modelId="{68D4AE9A-354B-4599-870B-17323E1A0ED2}" type="presParOf" srcId="{2FD0122F-AE3A-4406-8B9C-77F57A0593B0}" destId="{5C232932-9684-418A-9270-1C9669EDAE42}" srcOrd="7" destOrd="0" presId="urn:microsoft.com/office/officeart/2005/8/layout/orgChart1"/>
    <dgm:cxn modelId="{58237570-469B-416F-824F-FB83319ECC7A}" type="presParOf" srcId="{5C232932-9684-418A-9270-1C9669EDAE42}" destId="{C26A5238-D34A-4C09-8BC9-791B8553348E}" srcOrd="0" destOrd="0" presId="urn:microsoft.com/office/officeart/2005/8/layout/orgChart1"/>
    <dgm:cxn modelId="{B9EC2D89-881F-4567-8990-863010DC8629}" type="presParOf" srcId="{C26A5238-D34A-4C09-8BC9-791B8553348E}" destId="{455C6804-1A31-4CD7-9F6E-C289189E4246}" srcOrd="0" destOrd="0" presId="urn:microsoft.com/office/officeart/2005/8/layout/orgChart1"/>
    <dgm:cxn modelId="{8F639855-A5F4-4E7C-9D2B-42512B1B466D}" type="presParOf" srcId="{C26A5238-D34A-4C09-8BC9-791B8553348E}" destId="{524D14AC-AE68-48D4-8F4D-284D95E7C0EC}" srcOrd="1" destOrd="0" presId="urn:microsoft.com/office/officeart/2005/8/layout/orgChart1"/>
    <dgm:cxn modelId="{B8960497-42C0-43F5-8C66-652C51700709}" type="presParOf" srcId="{5C232932-9684-418A-9270-1C9669EDAE42}" destId="{A3ACD70D-2CE0-4C38-9FBF-B144C1DF720E}" srcOrd="1" destOrd="0" presId="urn:microsoft.com/office/officeart/2005/8/layout/orgChart1"/>
    <dgm:cxn modelId="{2C28C407-DA14-40D7-AEF5-A1009AD76E25}" type="presParOf" srcId="{5C232932-9684-418A-9270-1C9669EDAE42}" destId="{9F842177-3684-4D47-8670-2CAAAAE3756B}" srcOrd="2" destOrd="0" presId="urn:microsoft.com/office/officeart/2005/8/layout/orgChart1"/>
    <dgm:cxn modelId="{4C217F09-CC7E-4F0B-A9A9-67AB355BC6A9}" type="presParOf" srcId="{E9F77161-1B6D-440C-85A3-0E5934687154}" destId="{2699838A-3D32-4EC5-9B8A-468740237F0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F3C22F0-D70D-4521-95B5-4E0436DA492A}"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CA"/>
        </a:p>
      </dgm:t>
    </dgm:pt>
    <dgm:pt modelId="{A9F5C868-0CB1-4B47-A23C-C4CE582857A8}">
      <dgm:prSet phldrT="[Text]"/>
      <dgm:spPr/>
      <dgm:t>
        <a:bodyPr/>
        <a:lstStyle/>
        <a:p>
          <a:r>
            <a:rPr lang="en-CA" dirty="0">
              <a:solidFill>
                <a:schemeClr val="accent5"/>
              </a:solidFill>
            </a:rPr>
            <a:t>*</a:t>
          </a:r>
        </a:p>
      </dgm:t>
    </dgm:pt>
    <dgm:pt modelId="{93FC7941-1E11-4C8F-9116-ACCB029AAD93}" type="parTrans" cxnId="{FF8D27ED-26E9-4E5D-BAE9-6B4CFF166149}">
      <dgm:prSet/>
      <dgm:spPr/>
      <dgm:t>
        <a:bodyPr/>
        <a:lstStyle/>
        <a:p>
          <a:endParaRPr lang="en-CA"/>
        </a:p>
      </dgm:t>
    </dgm:pt>
    <dgm:pt modelId="{7D24C0A7-E81C-4F38-9064-F8032112CA08}" type="sibTrans" cxnId="{FF8D27ED-26E9-4E5D-BAE9-6B4CFF166149}">
      <dgm:prSet/>
      <dgm:spPr/>
      <dgm:t>
        <a:bodyPr/>
        <a:lstStyle/>
        <a:p>
          <a:endParaRPr lang="en-CA"/>
        </a:p>
      </dgm:t>
    </dgm:pt>
    <dgm:pt modelId="{D085A7A8-8181-4AA0-A796-89F5F1A220C3}">
      <dgm:prSet phldrT="[Text]" custT="1"/>
      <dgm:spPr/>
      <dgm:t>
        <a:bodyPr/>
        <a:lstStyle/>
        <a:p>
          <a:r>
            <a:rPr lang="en-CA" sz="2200" dirty="0">
              <a:hlinkClick xmlns:r="http://schemas.openxmlformats.org/officeDocument/2006/relationships" r:id="rId1"/>
            </a:rPr>
            <a:t>Page Web / Webpage</a:t>
          </a:r>
          <a:endParaRPr lang="en-CA" sz="2200" dirty="0"/>
        </a:p>
      </dgm:t>
    </dgm:pt>
    <dgm:pt modelId="{ED822A9A-6D00-40D3-B95A-7EA0E3BC29F6}" type="parTrans" cxnId="{C005CD22-FEF1-4AE1-A4B0-13A35575C200}">
      <dgm:prSet/>
      <dgm:spPr/>
      <dgm:t>
        <a:bodyPr/>
        <a:lstStyle/>
        <a:p>
          <a:endParaRPr lang="en-CA"/>
        </a:p>
      </dgm:t>
    </dgm:pt>
    <dgm:pt modelId="{997C3E12-5DD8-4ADC-A9BC-E8AB978C7619}" type="sibTrans" cxnId="{C005CD22-FEF1-4AE1-A4B0-13A35575C200}">
      <dgm:prSet/>
      <dgm:spPr/>
      <dgm:t>
        <a:bodyPr/>
        <a:lstStyle/>
        <a:p>
          <a:endParaRPr lang="en-CA"/>
        </a:p>
      </dgm:t>
    </dgm:pt>
    <dgm:pt modelId="{E345284C-45EA-47AD-8A4D-FFCA950FC85B}">
      <dgm:prSet phldrT="[Text]" custT="1"/>
      <dgm:spPr/>
      <dgm:t>
        <a:bodyPr/>
        <a:lstStyle/>
        <a:p>
          <a:r>
            <a:rPr lang="fr-CA" sz="2200" noProof="0" dirty="0">
              <a:hlinkClick xmlns:r="http://schemas.openxmlformats.org/officeDocument/2006/relationships" r:id="rId2"/>
            </a:rPr>
            <a:t>Portail </a:t>
          </a:r>
          <a:r>
            <a:rPr lang="en-CA" sz="2200" dirty="0">
              <a:hlinkClick xmlns:r="http://schemas.openxmlformats.org/officeDocument/2006/relationships" r:id="rId2"/>
            </a:rPr>
            <a:t>Connexions </a:t>
          </a:r>
          <a:r>
            <a:rPr lang="fr-CA" sz="2200" noProof="0" dirty="0">
              <a:hlinkClick xmlns:r="http://schemas.openxmlformats.org/officeDocument/2006/relationships" r:id="rId2"/>
            </a:rPr>
            <a:t>Connexions </a:t>
          </a:r>
          <a:r>
            <a:rPr lang="en-CA" sz="2200" dirty="0">
              <a:hlinkClick xmlns:r="http://schemas.openxmlformats.org/officeDocument/2006/relationships" r:id="rId2"/>
            </a:rPr>
            <a:t>Portal </a:t>
          </a:r>
          <a:endParaRPr lang="en-CA" sz="2200" dirty="0"/>
        </a:p>
      </dgm:t>
    </dgm:pt>
    <dgm:pt modelId="{AF2E2C53-E014-44E7-9BF7-D7A905250348}" type="parTrans" cxnId="{90F34963-B86F-4E6D-9A24-0E00FA816568}">
      <dgm:prSet/>
      <dgm:spPr/>
      <dgm:t>
        <a:bodyPr/>
        <a:lstStyle/>
        <a:p>
          <a:endParaRPr lang="en-CA"/>
        </a:p>
      </dgm:t>
    </dgm:pt>
    <dgm:pt modelId="{DC1ACB64-914D-42BB-8C29-E526196F61B9}" type="sibTrans" cxnId="{90F34963-B86F-4E6D-9A24-0E00FA816568}">
      <dgm:prSet/>
      <dgm:spPr/>
      <dgm:t>
        <a:bodyPr/>
        <a:lstStyle/>
        <a:p>
          <a:endParaRPr lang="en-CA"/>
        </a:p>
      </dgm:t>
    </dgm:pt>
    <dgm:pt modelId="{DDF85919-3239-4497-B00E-9F8017EFA0E1}">
      <dgm:prSet phldrT="[Text]" custT="1"/>
      <dgm:spPr/>
      <dgm:t>
        <a:bodyPr/>
        <a:lstStyle/>
        <a:p>
          <a:r>
            <a:rPr lang="fr-CA" sz="2200" noProof="0" dirty="0">
              <a:hlinkClick xmlns:r="http://schemas.openxmlformats.org/officeDocument/2006/relationships" r:id="rId3"/>
            </a:rPr>
            <a:t>Outils promotionnels </a:t>
          </a:r>
          <a:r>
            <a:rPr lang="en-CA" sz="2200" dirty="0">
              <a:hlinkClick xmlns:r="http://schemas.openxmlformats.org/officeDocument/2006/relationships" r:id="rId3"/>
            </a:rPr>
            <a:t>Promotional Tools</a:t>
          </a:r>
          <a:endParaRPr lang="en-CA" sz="2200" dirty="0"/>
        </a:p>
      </dgm:t>
    </dgm:pt>
    <dgm:pt modelId="{49635C36-6066-46C2-B546-13F1D0FDBDBB}" type="parTrans" cxnId="{9205D056-419E-4A75-97CB-C6663B6B387F}">
      <dgm:prSet/>
      <dgm:spPr/>
      <dgm:t>
        <a:bodyPr/>
        <a:lstStyle/>
        <a:p>
          <a:endParaRPr lang="en-CA"/>
        </a:p>
      </dgm:t>
    </dgm:pt>
    <dgm:pt modelId="{9358D0AF-2209-4C92-9B12-E5C76FD0776B}" type="sibTrans" cxnId="{9205D056-419E-4A75-97CB-C6663B6B387F}">
      <dgm:prSet/>
      <dgm:spPr/>
      <dgm:t>
        <a:bodyPr/>
        <a:lstStyle/>
        <a:p>
          <a:endParaRPr lang="en-CA"/>
        </a:p>
      </dgm:t>
    </dgm:pt>
    <dgm:pt modelId="{757F5A1C-112A-4B2E-8570-4A9CDF0D928C}">
      <dgm:prSet phldrT="[Text]" custT="1"/>
      <dgm:spPr/>
      <dgm:t>
        <a:bodyPr/>
        <a:lstStyle/>
        <a:p>
          <a:r>
            <a:rPr lang="fr-CA" sz="2200" noProof="0" dirty="0">
              <a:hlinkClick xmlns:r="http://schemas.openxmlformats.org/officeDocument/2006/relationships" r:id="rId4"/>
            </a:rPr>
            <a:t>Prendre rendez-vous </a:t>
          </a:r>
          <a:r>
            <a:rPr lang="en-CA" sz="2200" noProof="0" dirty="0">
              <a:hlinkClick xmlns:r="http://schemas.openxmlformats.org/officeDocument/2006/relationships" r:id="rId4"/>
            </a:rPr>
            <a:t>Booking </a:t>
          </a:r>
          <a:r>
            <a:rPr lang="en-CA" sz="2200" dirty="0">
              <a:hlinkClick xmlns:r="http://schemas.openxmlformats.org/officeDocument/2006/relationships" r:id="rId4"/>
            </a:rPr>
            <a:t>an appointment</a:t>
          </a:r>
          <a:r>
            <a:rPr lang="en-CA" sz="2200" dirty="0"/>
            <a:t>  </a:t>
          </a:r>
        </a:p>
      </dgm:t>
    </dgm:pt>
    <dgm:pt modelId="{6226B6C7-0858-47EF-8C8C-E2C9CFB15AAF}" type="parTrans" cxnId="{6D70CA5E-3131-4BDF-9E4C-EB5423598EA0}">
      <dgm:prSet/>
      <dgm:spPr/>
      <dgm:t>
        <a:bodyPr/>
        <a:lstStyle/>
        <a:p>
          <a:endParaRPr lang="en-CA"/>
        </a:p>
      </dgm:t>
    </dgm:pt>
    <dgm:pt modelId="{C0E8C2E9-9DD7-4981-A0B0-138899D31A6F}" type="sibTrans" cxnId="{6D70CA5E-3131-4BDF-9E4C-EB5423598EA0}">
      <dgm:prSet/>
      <dgm:spPr/>
      <dgm:t>
        <a:bodyPr/>
        <a:lstStyle/>
        <a:p>
          <a:endParaRPr lang="en-CA"/>
        </a:p>
      </dgm:t>
    </dgm:pt>
    <dgm:pt modelId="{12F3BFE2-C2E9-4503-B059-04FB1F7F38AF}">
      <dgm:prSet phldrT="[Text]" custT="1"/>
      <dgm:spPr/>
      <dgm:t>
        <a:bodyPr/>
        <a:lstStyle/>
        <a:p>
          <a:r>
            <a:rPr lang="fr-CA" sz="1200" noProof="0" dirty="0"/>
            <a:t>Plan de cours / </a:t>
          </a:r>
          <a:r>
            <a:rPr lang="en-CA" sz="1200" dirty="0"/>
            <a:t>Course Syllabus</a:t>
          </a:r>
        </a:p>
      </dgm:t>
    </dgm:pt>
    <dgm:pt modelId="{141E0641-D3C1-48E0-A761-B4FA57C21A32}" type="parTrans" cxnId="{F2DE2C12-A4CF-42EF-8913-5CC74E8B3D7B}">
      <dgm:prSet/>
      <dgm:spPr/>
      <dgm:t>
        <a:bodyPr/>
        <a:lstStyle/>
        <a:p>
          <a:endParaRPr lang="en-CA"/>
        </a:p>
      </dgm:t>
    </dgm:pt>
    <dgm:pt modelId="{64F20076-FB43-4C7F-A7DA-BB0C6B15A3A8}" type="sibTrans" cxnId="{F2DE2C12-A4CF-42EF-8913-5CC74E8B3D7B}">
      <dgm:prSet/>
      <dgm:spPr/>
      <dgm:t>
        <a:bodyPr/>
        <a:lstStyle/>
        <a:p>
          <a:endParaRPr lang="en-CA"/>
        </a:p>
      </dgm:t>
    </dgm:pt>
    <dgm:pt modelId="{95F14EE8-4969-4472-A076-E2D3A6248FB2}">
      <dgm:prSet phldrT="[Text]" custT="1"/>
      <dgm:spPr/>
      <dgm:t>
        <a:bodyPr/>
        <a:lstStyle/>
        <a:p>
          <a:r>
            <a:rPr lang="en-CA" sz="1200" dirty="0"/>
            <a:t>Documents</a:t>
          </a:r>
          <a:endParaRPr lang="en-CA" sz="2400" dirty="0"/>
        </a:p>
      </dgm:t>
    </dgm:pt>
    <dgm:pt modelId="{BC86E563-3DD5-4CBE-8187-A5BB58CDF499}" type="parTrans" cxnId="{E80ACA8A-587C-44A0-AED5-703AC472B15D}">
      <dgm:prSet/>
      <dgm:spPr/>
      <dgm:t>
        <a:bodyPr/>
        <a:lstStyle/>
        <a:p>
          <a:endParaRPr lang="en-CA"/>
        </a:p>
      </dgm:t>
    </dgm:pt>
    <dgm:pt modelId="{015F657E-CCA9-4DF6-A7DA-BAD7E730B6B5}" type="sibTrans" cxnId="{E80ACA8A-587C-44A0-AED5-703AC472B15D}">
      <dgm:prSet/>
      <dgm:spPr/>
      <dgm:t>
        <a:bodyPr/>
        <a:lstStyle/>
        <a:p>
          <a:endParaRPr lang="en-CA"/>
        </a:p>
      </dgm:t>
    </dgm:pt>
    <dgm:pt modelId="{0E9348B6-515B-43DA-A16D-B18846C04C5D}">
      <dgm:prSet phldrT="[Text]" custT="1"/>
      <dgm:spPr/>
      <dgm:t>
        <a:bodyPr/>
        <a:lstStyle/>
        <a:p>
          <a:r>
            <a:rPr lang="fr-CA" sz="1200" noProof="0" dirty="0"/>
            <a:t>Formulaire de candidature </a:t>
          </a:r>
          <a:r>
            <a:rPr lang="en-CA" sz="1200" dirty="0"/>
            <a:t>/ Application Form</a:t>
          </a:r>
        </a:p>
      </dgm:t>
    </dgm:pt>
    <dgm:pt modelId="{44D3B2CB-5763-4A1D-BE8B-4EC20439DA31}" type="parTrans" cxnId="{62BC89FA-BCF6-463A-B644-CF03347DA830}">
      <dgm:prSet/>
      <dgm:spPr/>
      <dgm:t>
        <a:bodyPr/>
        <a:lstStyle/>
        <a:p>
          <a:endParaRPr lang="en-CA"/>
        </a:p>
      </dgm:t>
    </dgm:pt>
    <dgm:pt modelId="{DC58FFD9-667F-4E2D-B5CE-DC4F8B9A457E}" type="sibTrans" cxnId="{62BC89FA-BCF6-463A-B644-CF03347DA830}">
      <dgm:prSet/>
      <dgm:spPr/>
      <dgm:t>
        <a:bodyPr/>
        <a:lstStyle/>
        <a:p>
          <a:endParaRPr lang="en-CA"/>
        </a:p>
      </dgm:t>
    </dgm:pt>
    <dgm:pt modelId="{1BDAF1EA-9E22-4FEC-A0D9-026A20284142}">
      <dgm:prSet phldrT="[Text]" custT="1"/>
      <dgm:spPr/>
      <dgm:t>
        <a:bodyPr/>
        <a:lstStyle/>
        <a:p>
          <a:r>
            <a:rPr lang="fr-CA" sz="1200" noProof="0" dirty="0"/>
            <a:t>Survol d</a:t>
          </a:r>
          <a:r>
            <a:rPr lang="en-CA" sz="1200" dirty="0"/>
            <a:t>u programme / Program Overview</a:t>
          </a:r>
        </a:p>
      </dgm:t>
    </dgm:pt>
    <dgm:pt modelId="{E30F4A89-0095-42E6-B9CC-2E30A84D9C7C}" type="parTrans" cxnId="{C7B6D091-30A0-44BE-AFD2-154BC645473E}">
      <dgm:prSet/>
      <dgm:spPr/>
      <dgm:t>
        <a:bodyPr/>
        <a:lstStyle/>
        <a:p>
          <a:endParaRPr lang="en-CA"/>
        </a:p>
      </dgm:t>
    </dgm:pt>
    <dgm:pt modelId="{F4123CAD-0065-4AA5-AB7F-B69D06825C32}" type="sibTrans" cxnId="{C7B6D091-30A0-44BE-AFD2-154BC645473E}">
      <dgm:prSet/>
      <dgm:spPr/>
      <dgm:t>
        <a:bodyPr/>
        <a:lstStyle/>
        <a:p>
          <a:endParaRPr lang="en-CA"/>
        </a:p>
      </dgm:t>
    </dgm:pt>
    <dgm:pt modelId="{D8811EB8-F667-42A2-A07B-50C12816325D}">
      <dgm:prSet phldrT="[Text]" custT="1"/>
      <dgm:spPr/>
      <dgm:t>
        <a:bodyPr/>
        <a:lstStyle/>
        <a:p>
          <a:r>
            <a:rPr lang="fr-CA" sz="1200" noProof="0" dirty="0"/>
            <a:t>Coordonnées / </a:t>
          </a:r>
          <a:r>
            <a:rPr lang="en-CA" sz="1200" dirty="0"/>
            <a:t>Contact Information</a:t>
          </a:r>
        </a:p>
      </dgm:t>
    </dgm:pt>
    <dgm:pt modelId="{A46F7954-E029-4A5D-A747-A0B5389E4722}" type="parTrans" cxnId="{77E4F58B-BFB9-49D4-AF24-73FB70EFC1A3}">
      <dgm:prSet/>
      <dgm:spPr/>
      <dgm:t>
        <a:bodyPr/>
        <a:lstStyle/>
        <a:p>
          <a:endParaRPr lang="en-CA"/>
        </a:p>
      </dgm:t>
    </dgm:pt>
    <dgm:pt modelId="{2459C7F8-7B31-4267-ABD0-ECBFDBABE5A9}" type="sibTrans" cxnId="{77E4F58B-BFB9-49D4-AF24-73FB70EFC1A3}">
      <dgm:prSet/>
      <dgm:spPr/>
      <dgm:t>
        <a:bodyPr/>
        <a:lstStyle/>
        <a:p>
          <a:endParaRPr lang="en-CA"/>
        </a:p>
      </dgm:t>
    </dgm:pt>
    <dgm:pt modelId="{FAEC4256-C181-4E21-A213-26208871C84D}">
      <dgm:prSet phldrT="[Text]" custT="1"/>
      <dgm:spPr/>
      <dgm:t>
        <a:bodyPr/>
        <a:lstStyle/>
        <a:p>
          <a:r>
            <a:rPr lang="fr-CA" sz="1200" noProof="0" dirty="0"/>
            <a:t>Présentation PPT </a:t>
          </a:r>
          <a:r>
            <a:rPr lang="en-CA" sz="1200" noProof="0" dirty="0"/>
            <a:t>Presentation + </a:t>
          </a:r>
          <a:r>
            <a:rPr lang="fr-CA" sz="1200" noProof="0" dirty="0"/>
            <a:t>Documents</a:t>
          </a:r>
        </a:p>
      </dgm:t>
    </dgm:pt>
    <dgm:pt modelId="{C21F562C-CC4E-469C-B11D-29B079C53F34}" type="parTrans" cxnId="{1144FAFA-D7BE-407B-8055-BE82EA0E1F88}">
      <dgm:prSet/>
      <dgm:spPr/>
      <dgm:t>
        <a:bodyPr/>
        <a:lstStyle/>
        <a:p>
          <a:endParaRPr lang="en-CA"/>
        </a:p>
      </dgm:t>
    </dgm:pt>
    <dgm:pt modelId="{A25220BB-153B-430A-BCAE-4CACD413DD46}" type="sibTrans" cxnId="{1144FAFA-D7BE-407B-8055-BE82EA0E1F88}">
      <dgm:prSet/>
      <dgm:spPr/>
      <dgm:t>
        <a:bodyPr/>
        <a:lstStyle/>
        <a:p>
          <a:endParaRPr lang="en-CA"/>
        </a:p>
      </dgm:t>
    </dgm:pt>
    <dgm:pt modelId="{E37D28BF-65F4-40D2-9EF1-9DC8526212C1}">
      <dgm:prSet phldrT="[Text]" custT="1"/>
      <dgm:spPr/>
      <dgm:t>
        <a:bodyPr/>
        <a:lstStyle/>
        <a:p>
          <a:r>
            <a:rPr lang="fr-CA" sz="1200" noProof="0" dirty="0"/>
            <a:t>Amélioration du CV / </a:t>
          </a:r>
          <a:r>
            <a:rPr lang="en-CA" sz="1200" dirty="0"/>
            <a:t>Resumé Optimization</a:t>
          </a:r>
        </a:p>
      </dgm:t>
    </dgm:pt>
    <dgm:pt modelId="{B1CD924C-0E6F-481B-8F07-2F660BC1214A}" type="parTrans" cxnId="{487E9903-82A4-439C-A566-B4E4E7C927FB}">
      <dgm:prSet/>
      <dgm:spPr/>
      <dgm:t>
        <a:bodyPr/>
        <a:lstStyle/>
        <a:p>
          <a:endParaRPr lang="en-CA"/>
        </a:p>
      </dgm:t>
    </dgm:pt>
    <dgm:pt modelId="{A324D392-BF35-4172-9AE0-F9458552EEF2}" type="sibTrans" cxnId="{487E9903-82A4-439C-A566-B4E4E7C927FB}">
      <dgm:prSet/>
      <dgm:spPr/>
      <dgm:t>
        <a:bodyPr/>
        <a:lstStyle/>
        <a:p>
          <a:endParaRPr lang="en-CA"/>
        </a:p>
      </dgm:t>
    </dgm:pt>
    <dgm:pt modelId="{2E24E1FF-5C3F-492D-B7BA-BC91741ABFF1}">
      <dgm:prSet phldrT="[Text]" custT="1"/>
      <dgm:spPr/>
      <dgm:t>
        <a:bodyPr/>
        <a:lstStyle/>
        <a:p>
          <a:r>
            <a:rPr lang="fr-CA" sz="1200" noProof="0" dirty="0"/>
            <a:t>Préparation à l’entrevue </a:t>
          </a:r>
          <a:r>
            <a:rPr lang="en-CA" sz="1200" dirty="0"/>
            <a:t>/ Interview Prep</a:t>
          </a:r>
        </a:p>
      </dgm:t>
    </dgm:pt>
    <dgm:pt modelId="{8391A997-2E01-47C4-8261-F14BF6AC2413}" type="parTrans" cxnId="{294B123C-3DDC-4F30-85E1-7902E152189B}">
      <dgm:prSet/>
      <dgm:spPr/>
      <dgm:t>
        <a:bodyPr/>
        <a:lstStyle/>
        <a:p>
          <a:endParaRPr lang="en-CA"/>
        </a:p>
      </dgm:t>
    </dgm:pt>
    <dgm:pt modelId="{DFDC206E-A819-4190-B0C5-B24B9061B864}" type="sibTrans" cxnId="{294B123C-3DDC-4F30-85E1-7902E152189B}">
      <dgm:prSet/>
      <dgm:spPr/>
      <dgm:t>
        <a:bodyPr/>
        <a:lstStyle/>
        <a:p>
          <a:endParaRPr lang="en-CA"/>
        </a:p>
      </dgm:t>
    </dgm:pt>
    <dgm:pt modelId="{6121B264-4464-41A1-9CD7-BF4AFC024A33}">
      <dgm:prSet phldrT="[Text]" custT="1"/>
      <dgm:spPr/>
      <dgm:t>
        <a:bodyPr/>
        <a:lstStyle/>
        <a:p>
          <a:r>
            <a:rPr lang="en-CA" sz="1200" dirty="0"/>
            <a:t>Intro à LinkedIn / Intro to LinkedIn</a:t>
          </a:r>
        </a:p>
      </dgm:t>
    </dgm:pt>
    <dgm:pt modelId="{449E8B15-4D1D-4C67-9606-4389BD03BDF5}" type="parTrans" cxnId="{1F961D9E-C696-4819-A0B3-F07196B89DCA}">
      <dgm:prSet/>
      <dgm:spPr/>
      <dgm:t>
        <a:bodyPr/>
        <a:lstStyle/>
        <a:p>
          <a:endParaRPr lang="en-CA"/>
        </a:p>
      </dgm:t>
    </dgm:pt>
    <dgm:pt modelId="{A8E0DCAB-0E6C-4EA6-B25C-0E8F101DD7F1}" type="sibTrans" cxnId="{1F961D9E-C696-4819-A0B3-F07196B89DCA}">
      <dgm:prSet/>
      <dgm:spPr/>
      <dgm:t>
        <a:bodyPr/>
        <a:lstStyle/>
        <a:p>
          <a:endParaRPr lang="en-CA"/>
        </a:p>
      </dgm:t>
    </dgm:pt>
    <dgm:pt modelId="{A5B97A0A-C23A-4D34-92B0-D2B52ABC1C38}" type="pres">
      <dgm:prSet presAssocID="{EF3C22F0-D70D-4521-95B5-4E0436DA492A}" presName="vert0" presStyleCnt="0">
        <dgm:presLayoutVars>
          <dgm:dir/>
          <dgm:animOne val="branch"/>
          <dgm:animLvl val="lvl"/>
        </dgm:presLayoutVars>
      </dgm:prSet>
      <dgm:spPr/>
    </dgm:pt>
    <dgm:pt modelId="{4748040B-B095-4AE0-BA61-F8F44C35DF8B}" type="pres">
      <dgm:prSet presAssocID="{A9F5C868-0CB1-4B47-A23C-C4CE582857A8}" presName="thickLine" presStyleLbl="alignNode1" presStyleIdx="0" presStyleCnt="1"/>
      <dgm:spPr/>
    </dgm:pt>
    <dgm:pt modelId="{5F215CED-2F2A-45B7-9B43-BD6952E613C9}" type="pres">
      <dgm:prSet presAssocID="{A9F5C868-0CB1-4B47-A23C-C4CE582857A8}" presName="horz1" presStyleCnt="0"/>
      <dgm:spPr/>
    </dgm:pt>
    <dgm:pt modelId="{9C5D02DC-A08C-4341-9DFA-B3EA1EF0A4F3}" type="pres">
      <dgm:prSet presAssocID="{A9F5C868-0CB1-4B47-A23C-C4CE582857A8}" presName="tx1" presStyleLbl="revTx" presStyleIdx="0" presStyleCnt="14"/>
      <dgm:spPr/>
    </dgm:pt>
    <dgm:pt modelId="{EA43A37E-F5CC-44D9-A9B6-BD56EDC6C63A}" type="pres">
      <dgm:prSet presAssocID="{A9F5C868-0CB1-4B47-A23C-C4CE582857A8}" presName="vert1" presStyleCnt="0"/>
      <dgm:spPr/>
    </dgm:pt>
    <dgm:pt modelId="{830DCB35-27CE-40DA-9EF5-6670955A5B61}" type="pres">
      <dgm:prSet presAssocID="{D085A7A8-8181-4AA0-A796-89F5F1A220C3}" presName="vertSpace2a" presStyleCnt="0"/>
      <dgm:spPr/>
    </dgm:pt>
    <dgm:pt modelId="{D79FD111-E300-43DC-943E-37DA4BBB3FE4}" type="pres">
      <dgm:prSet presAssocID="{D085A7A8-8181-4AA0-A796-89F5F1A220C3}" presName="horz2" presStyleCnt="0"/>
      <dgm:spPr/>
    </dgm:pt>
    <dgm:pt modelId="{EAFA1162-11FB-4DBB-9582-419EF986149D}" type="pres">
      <dgm:prSet presAssocID="{D085A7A8-8181-4AA0-A796-89F5F1A220C3}" presName="horzSpace2" presStyleCnt="0"/>
      <dgm:spPr/>
    </dgm:pt>
    <dgm:pt modelId="{20B8F251-4D26-46AA-ABCA-4C0A3E636E05}" type="pres">
      <dgm:prSet presAssocID="{D085A7A8-8181-4AA0-A796-89F5F1A220C3}" presName="tx2" presStyleLbl="revTx" presStyleIdx="1" presStyleCnt="14" custScaleY="47111"/>
      <dgm:spPr/>
    </dgm:pt>
    <dgm:pt modelId="{627E0F0D-C3E7-4A18-81D1-4F67608A5402}" type="pres">
      <dgm:prSet presAssocID="{D085A7A8-8181-4AA0-A796-89F5F1A220C3}" presName="vert2" presStyleCnt="0"/>
      <dgm:spPr/>
    </dgm:pt>
    <dgm:pt modelId="{422CC4CF-009C-4A79-B191-FB465A6A26A0}" type="pres">
      <dgm:prSet presAssocID="{1BDAF1EA-9E22-4FEC-A0D9-026A20284142}" presName="horz3" presStyleCnt="0"/>
      <dgm:spPr/>
    </dgm:pt>
    <dgm:pt modelId="{240EC7BD-F911-4B31-9C6A-9A2C53A24C2A}" type="pres">
      <dgm:prSet presAssocID="{1BDAF1EA-9E22-4FEC-A0D9-026A20284142}" presName="horzSpace3" presStyleCnt="0"/>
      <dgm:spPr/>
    </dgm:pt>
    <dgm:pt modelId="{17F48FD5-EF8B-44F7-8CBD-945AD864499F}" type="pres">
      <dgm:prSet presAssocID="{1BDAF1EA-9E22-4FEC-A0D9-026A20284142}" presName="tx3" presStyleLbl="revTx" presStyleIdx="2" presStyleCnt="14" custScaleX="131360"/>
      <dgm:spPr/>
    </dgm:pt>
    <dgm:pt modelId="{98CAEF84-31C4-4A3B-81E9-35B5CCC7778F}" type="pres">
      <dgm:prSet presAssocID="{1BDAF1EA-9E22-4FEC-A0D9-026A20284142}" presName="vert3" presStyleCnt="0"/>
      <dgm:spPr/>
    </dgm:pt>
    <dgm:pt modelId="{40D78880-B912-4E8C-9211-A9AF322D3785}" type="pres">
      <dgm:prSet presAssocID="{F4123CAD-0065-4AA5-AB7F-B69D06825C32}" presName="thinLine3" presStyleLbl="callout" presStyleIdx="0" presStyleCnt="10"/>
      <dgm:spPr/>
    </dgm:pt>
    <dgm:pt modelId="{C1D78FED-5B06-4503-8420-597BECF5A2E5}" type="pres">
      <dgm:prSet presAssocID="{FAEC4256-C181-4E21-A213-26208871C84D}" presName="horz3" presStyleCnt="0"/>
      <dgm:spPr/>
    </dgm:pt>
    <dgm:pt modelId="{068F6C49-6DE6-4E0F-9BE1-7F86C34B4F9B}" type="pres">
      <dgm:prSet presAssocID="{FAEC4256-C181-4E21-A213-26208871C84D}" presName="horzSpace3" presStyleCnt="0"/>
      <dgm:spPr/>
    </dgm:pt>
    <dgm:pt modelId="{9D2190DC-87FE-4651-A39B-C53CE24DDD74}" type="pres">
      <dgm:prSet presAssocID="{FAEC4256-C181-4E21-A213-26208871C84D}" presName="tx3" presStyleLbl="revTx" presStyleIdx="3" presStyleCnt="14" custScaleX="129538"/>
      <dgm:spPr/>
    </dgm:pt>
    <dgm:pt modelId="{3EC2F38F-E4EC-4C93-A961-2A64E093FFBB}" type="pres">
      <dgm:prSet presAssocID="{FAEC4256-C181-4E21-A213-26208871C84D}" presName="vert3" presStyleCnt="0"/>
      <dgm:spPr/>
    </dgm:pt>
    <dgm:pt modelId="{B329BE29-E6AC-4FDB-8B83-9106EDBB2939}" type="pres">
      <dgm:prSet presAssocID="{A25220BB-153B-430A-BCAE-4CACD413DD46}" presName="thinLine3" presStyleLbl="callout" presStyleIdx="1" presStyleCnt="10"/>
      <dgm:spPr/>
    </dgm:pt>
    <dgm:pt modelId="{E123C139-7A0F-4B6A-9769-8D468F6E7B30}" type="pres">
      <dgm:prSet presAssocID="{D8811EB8-F667-42A2-A07B-50C12816325D}" presName="horz3" presStyleCnt="0"/>
      <dgm:spPr/>
    </dgm:pt>
    <dgm:pt modelId="{745AEBAB-06D2-49FA-A0E8-E20A51F9C929}" type="pres">
      <dgm:prSet presAssocID="{D8811EB8-F667-42A2-A07B-50C12816325D}" presName="horzSpace3" presStyleCnt="0"/>
      <dgm:spPr/>
    </dgm:pt>
    <dgm:pt modelId="{562F3133-8C36-4A3D-A9E9-EBC7386F0ECC}" type="pres">
      <dgm:prSet presAssocID="{D8811EB8-F667-42A2-A07B-50C12816325D}" presName="tx3" presStyleLbl="revTx" presStyleIdx="4" presStyleCnt="14"/>
      <dgm:spPr/>
    </dgm:pt>
    <dgm:pt modelId="{77103C07-D981-4388-8E94-448CB5C85C50}" type="pres">
      <dgm:prSet presAssocID="{D8811EB8-F667-42A2-A07B-50C12816325D}" presName="vert3" presStyleCnt="0"/>
      <dgm:spPr/>
    </dgm:pt>
    <dgm:pt modelId="{6AB268F5-EF08-490A-8560-419A4E3FF4AA}" type="pres">
      <dgm:prSet presAssocID="{D085A7A8-8181-4AA0-A796-89F5F1A220C3}" presName="thinLine2b" presStyleLbl="callout" presStyleIdx="2" presStyleCnt="10"/>
      <dgm:spPr/>
    </dgm:pt>
    <dgm:pt modelId="{BE379216-CAED-4C3B-9B80-C163F8034407}" type="pres">
      <dgm:prSet presAssocID="{D085A7A8-8181-4AA0-A796-89F5F1A220C3}" presName="vertSpace2b" presStyleCnt="0"/>
      <dgm:spPr/>
    </dgm:pt>
    <dgm:pt modelId="{F3082B60-7CD8-4D55-8EB4-878B66DE01D0}" type="pres">
      <dgm:prSet presAssocID="{E345284C-45EA-47AD-8A4D-FFCA950FC85B}" presName="horz2" presStyleCnt="0"/>
      <dgm:spPr/>
    </dgm:pt>
    <dgm:pt modelId="{5F1CEDC9-C6A4-4B13-9BFC-650C3055DD10}" type="pres">
      <dgm:prSet presAssocID="{E345284C-45EA-47AD-8A4D-FFCA950FC85B}" presName="horzSpace2" presStyleCnt="0"/>
      <dgm:spPr/>
    </dgm:pt>
    <dgm:pt modelId="{64AAB1A2-C08B-4152-9DCC-C17C521D301A}" type="pres">
      <dgm:prSet presAssocID="{E345284C-45EA-47AD-8A4D-FFCA950FC85B}" presName="tx2" presStyleLbl="revTx" presStyleIdx="5" presStyleCnt="14" custScaleX="98435"/>
      <dgm:spPr/>
    </dgm:pt>
    <dgm:pt modelId="{ADE3449B-8047-4CA5-9E2C-C36D89C1F2D3}" type="pres">
      <dgm:prSet presAssocID="{E345284C-45EA-47AD-8A4D-FFCA950FC85B}" presName="vert2" presStyleCnt="0"/>
      <dgm:spPr/>
    </dgm:pt>
    <dgm:pt modelId="{703273B1-AE10-4533-BB3B-33FC4D1E6A11}" type="pres">
      <dgm:prSet presAssocID="{12F3BFE2-C2E9-4503-B059-04FB1F7F38AF}" presName="horz3" presStyleCnt="0"/>
      <dgm:spPr/>
    </dgm:pt>
    <dgm:pt modelId="{74292CF0-F04C-49A7-88DA-42FF7C0E18F0}" type="pres">
      <dgm:prSet presAssocID="{12F3BFE2-C2E9-4503-B059-04FB1F7F38AF}" presName="horzSpace3" presStyleCnt="0"/>
      <dgm:spPr/>
    </dgm:pt>
    <dgm:pt modelId="{CCCC5956-185E-476D-B6B7-58FCC50042AE}" type="pres">
      <dgm:prSet presAssocID="{12F3BFE2-C2E9-4503-B059-04FB1F7F38AF}" presName="tx3" presStyleLbl="revTx" presStyleIdx="6" presStyleCnt="14" custScaleX="93090"/>
      <dgm:spPr/>
    </dgm:pt>
    <dgm:pt modelId="{6C47DA33-D2C7-4139-AC92-0FB828C0C3E0}" type="pres">
      <dgm:prSet presAssocID="{12F3BFE2-C2E9-4503-B059-04FB1F7F38AF}" presName="vert3" presStyleCnt="0"/>
      <dgm:spPr/>
    </dgm:pt>
    <dgm:pt modelId="{DDFBEF98-C96E-433E-884D-20830CFDCAF8}" type="pres">
      <dgm:prSet presAssocID="{64F20076-FB43-4C7F-A7DA-BB0C6B15A3A8}" presName="thinLine3" presStyleLbl="callout" presStyleIdx="3" presStyleCnt="10"/>
      <dgm:spPr/>
    </dgm:pt>
    <dgm:pt modelId="{2E733B58-74C4-49C8-85D7-86877B64D0FF}" type="pres">
      <dgm:prSet presAssocID="{95F14EE8-4969-4472-A076-E2D3A6248FB2}" presName="horz3" presStyleCnt="0"/>
      <dgm:spPr/>
    </dgm:pt>
    <dgm:pt modelId="{69D660DF-B6F0-464A-B6BF-0812E3236F71}" type="pres">
      <dgm:prSet presAssocID="{95F14EE8-4969-4472-A076-E2D3A6248FB2}" presName="horzSpace3" presStyleCnt="0"/>
      <dgm:spPr/>
    </dgm:pt>
    <dgm:pt modelId="{E497577F-5BD3-4DF0-91B7-83F779E66228}" type="pres">
      <dgm:prSet presAssocID="{95F14EE8-4969-4472-A076-E2D3A6248FB2}" presName="tx3" presStyleLbl="revTx" presStyleIdx="7" presStyleCnt="14"/>
      <dgm:spPr/>
    </dgm:pt>
    <dgm:pt modelId="{C876F78E-B57D-4608-B13E-83038D79099C}" type="pres">
      <dgm:prSet presAssocID="{95F14EE8-4969-4472-A076-E2D3A6248FB2}" presName="vert3" presStyleCnt="0"/>
      <dgm:spPr/>
    </dgm:pt>
    <dgm:pt modelId="{37B5601A-1751-4030-BB43-126EDF96351A}" type="pres">
      <dgm:prSet presAssocID="{015F657E-CCA9-4DF6-A7DA-BAD7E730B6B5}" presName="thinLine3" presStyleLbl="callout" presStyleIdx="4" presStyleCnt="10"/>
      <dgm:spPr/>
    </dgm:pt>
    <dgm:pt modelId="{FEE06675-D3A5-4DE3-840B-259D5070D7AC}" type="pres">
      <dgm:prSet presAssocID="{0E9348B6-515B-43DA-A16D-B18846C04C5D}" presName="horz3" presStyleCnt="0"/>
      <dgm:spPr/>
    </dgm:pt>
    <dgm:pt modelId="{DFB8C39C-2682-4BD8-92EE-D79D65D5A1F4}" type="pres">
      <dgm:prSet presAssocID="{0E9348B6-515B-43DA-A16D-B18846C04C5D}" presName="horzSpace3" presStyleCnt="0"/>
      <dgm:spPr/>
    </dgm:pt>
    <dgm:pt modelId="{8E350648-89DE-4A43-B4B7-70FED84118D9}" type="pres">
      <dgm:prSet presAssocID="{0E9348B6-515B-43DA-A16D-B18846C04C5D}" presName="tx3" presStyleLbl="revTx" presStyleIdx="8" presStyleCnt="14" custScaleX="130614"/>
      <dgm:spPr/>
    </dgm:pt>
    <dgm:pt modelId="{171654E6-D792-4EF4-AD6A-70A15718FFDE}" type="pres">
      <dgm:prSet presAssocID="{0E9348B6-515B-43DA-A16D-B18846C04C5D}" presName="vert3" presStyleCnt="0"/>
      <dgm:spPr/>
    </dgm:pt>
    <dgm:pt modelId="{7B8F0D22-1401-4DC9-BDA5-A40791E766AD}" type="pres">
      <dgm:prSet presAssocID="{E345284C-45EA-47AD-8A4D-FFCA950FC85B}" presName="thinLine2b" presStyleLbl="callout" presStyleIdx="5" presStyleCnt="10"/>
      <dgm:spPr/>
    </dgm:pt>
    <dgm:pt modelId="{03EF24E2-5C0A-4E8F-AD79-950C167AB393}" type="pres">
      <dgm:prSet presAssocID="{E345284C-45EA-47AD-8A4D-FFCA950FC85B}" presName="vertSpace2b" presStyleCnt="0"/>
      <dgm:spPr/>
    </dgm:pt>
    <dgm:pt modelId="{92AB7F29-8119-49EA-AF03-7786B652C957}" type="pres">
      <dgm:prSet presAssocID="{DDF85919-3239-4497-B00E-9F8017EFA0E1}" presName="horz2" presStyleCnt="0"/>
      <dgm:spPr/>
    </dgm:pt>
    <dgm:pt modelId="{EECED5BC-2EE6-4F2A-A84C-DA5A12D37209}" type="pres">
      <dgm:prSet presAssocID="{DDF85919-3239-4497-B00E-9F8017EFA0E1}" presName="horzSpace2" presStyleCnt="0"/>
      <dgm:spPr/>
    </dgm:pt>
    <dgm:pt modelId="{DCDCF0F8-6302-4576-BBC0-6BA1D53211D2}" type="pres">
      <dgm:prSet presAssocID="{DDF85919-3239-4497-B00E-9F8017EFA0E1}" presName="tx2" presStyleLbl="revTx" presStyleIdx="9" presStyleCnt="14"/>
      <dgm:spPr/>
    </dgm:pt>
    <dgm:pt modelId="{1D55A185-8278-4725-9379-D44325D7B818}" type="pres">
      <dgm:prSet presAssocID="{DDF85919-3239-4497-B00E-9F8017EFA0E1}" presName="vert2" presStyleCnt="0"/>
      <dgm:spPr/>
    </dgm:pt>
    <dgm:pt modelId="{1C7D743F-06C1-4F58-9A90-53AB1A03BEDA}" type="pres">
      <dgm:prSet presAssocID="{E37D28BF-65F4-40D2-9EF1-9DC8526212C1}" presName="horz3" presStyleCnt="0"/>
      <dgm:spPr/>
    </dgm:pt>
    <dgm:pt modelId="{270119E5-9E07-4CD8-8E3A-2E2A7AD15325}" type="pres">
      <dgm:prSet presAssocID="{E37D28BF-65F4-40D2-9EF1-9DC8526212C1}" presName="horzSpace3" presStyleCnt="0"/>
      <dgm:spPr/>
    </dgm:pt>
    <dgm:pt modelId="{0D72795C-5B67-4BA6-A396-583E984BADBF}" type="pres">
      <dgm:prSet presAssocID="{E37D28BF-65F4-40D2-9EF1-9DC8526212C1}" presName="tx3" presStyleLbl="revTx" presStyleIdx="10" presStyleCnt="14" custScaleX="138935"/>
      <dgm:spPr/>
    </dgm:pt>
    <dgm:pt modelId="{173C3913-7C05-4953-8888-90F3936C0B24}" type="pres">
      <dgm:prSet presAssocID="{E37D28BF-65F4-40D2-9EF1-9DC8526212C1}" presName="vert3" presStyleCnt="0"/>
      <dgm:spPr/>
    </dgm:pt>
    <dgm:pt modelId="{4903F67A-171A-455F-BFD6-CFC17FEB0A3B}" type="pres">
      <dgm:prSet presAssocID="{A324D392-BF35-4172-9AE0-F9458552EEF2}" presName="thinLine3" presStyleLbl="callout" presStyleIdx="6" presStyleCnt="10"/>
      <dgm:spPr/>
    </dgm:pt>
    <dgm:pt modelId="{35DBA109-FAB3-4F66-9BDE-7E1FBE0B1BFA}" type="pres">
      <dgm:prSet presAssocID="{2E24E1FF-5C3F-492D-B7BA-BC91741ABFF1}" presName="horz3" presStyleCnt="0"/>
      <dgm:spPr/>
    </dgm:pt>
    <dgm:pt modelId="{3D012311-E36F-4D3B-8526-A89EF3F42B51}" type="pres">
      <dgm:prSet presAssocID="{2E24E1FF-5C3F-492D-B7BA-BC91741ABFF1}" presName="horzSpace3" presStyleCnt="0"/>
      <dgm:spPr/>
    </dgm:pt>
    <dgm:pt modelId="{B05C35FA-AEAF-454B-BB03-1C093FBAAFED}" type="pres">
      <dgm:prSet presAssocID="{2E24E1FF-5C3F-492D-B7BA-BC91741ABFF1}" presName="tx3" presStyleLbl="revTx" presStyleIdx="11" presStyleCnt="14" custScaleX="147152"/>
      <dgm:spPr/>
    </dgm:pt>
    <dgm:pt modelId="{D7B4358E-5501-4810-A469-AAC9341DEE7D}" type="pres">
      <dgm:prSet presAssocID="{2E24E1FF-5C3F-492D-B7BA-BC91741ABFF1}" presName="vert3" presStyleCnt="0"/>
      <dgm:spPr/>
    </dgm:pt>
    <dgm:pt modelId="{B1A88638-7CEC-4E12-86A7-ADAF83CAFC5E}" type="pres">
      <dgm:prSet presAssocID="{DFDC206E-A819-4190-B0C5-B24B9061B864}" presName="thinLine3" presStyleLbl="callout" presStyleIdx="7" presStyleCnt="10"/>
      <dgm:spPr/>
    </dgm:pt>
    <dgm:pt modelId="{7764CBDD-275E-4D88-90B8-69C61C2DD26F}" type="pres">
      <dgm:prSet presAssocID="{6121B264-4464-41A1-9CD7-BF4AFC024A33}" presName="horz3" presStyleCnt="0"/>
      <dgm:spPr/>
    </dgm:pt>
    <dgm:pt modelId="{B0EB95F7-946C-4FA7-9BAC-947A42A19DF1}" type="pres">
      <dgm:prSet presAssocID="{6121B264-4464-41A1-9CD7-BF4AFC024A33}" presName="horzSpace3" presStyleCnt="0"/>
      <dgm:spPr/>
    </dgm:pt>
    <dgm:pt modelId="{59C2E0A2-CA02-409E-BACA-834C51FE3A4E}" type="pres">
      <dgm:prSet presAssocID="{6121B264-4464-41A1-9CD7-BF4AFC024A33}" presName="tx3" presStyleLbl="revTx" presStyleIdx="12" presStyleCnt="14"/>
      <dgm:spPr/>
    </dgm:pt>
    <dgm:pt modelId="{0917AA46-5CF9-4E8B-AB01-7C3F73A79759}" type="pres">
      <dgm:prSet presAssocID="{6121B264-4464-41A1-9CD7-BF4AFC024A33}" presName="vert3" presStyleCnt="0"/>
      <dgm:spPr/>
    </dgm:pt>
    <dgm:pt modelId="{E4A446CE-3F8A-4CB9-8AF5-4E72DBE10484}" type="pres">
      <dgm:prSet presAssocID="{DDF85919-3239-4497-B00E-9F8017EFA0E1}" presName="thinLine2b" presStyleLbl="callout" presStyleIdx="8" presStyleCnt="10"/>
      <dgm:spPr/>
    </dgm:pt>
    <dgm:pt modelId="{890FBA75-DF1A-46E0-8C01-6A051C064869}" type="pres">
      <dgm:prSet presAssocID="{DDF85919-3239-4497-B00E-9F8017EFA0E1}" presName="vertSpace2b" presStyleCnt="0"/>
      <dgm:spPr/>
    </dgm:pt>
    <dgm:pt modelId="{B4C16B51-10A8-4E1C-837A-2B0396CC2D4C}" type="pres">
      <dgm:prSet presAssocID="{757F5A1C-112A-4B2E-8570-4A9CDF0D928C}" presName="horz2" presStyleCnt="0"/>
      <dgm:spPr/>
    </dgm:pt>
    <dgm:pt modelId="{A0298878-4FD8-472B-9AC5-8F3001755771}" type="pres">
      <dgm:prSet presAssocID="{757F5A1C-112A-4B2E-8570-4A9CDF0D928C}" presName="horzSpace2" presStyleCnt="0"/>
      <dgm:spPr/>
    </dgm:pt>
    <dgm:pt modelId="{4AACFD63-D7F3-45DF-97FA-23F342BE08BE}" type="pres">
      <dgm:prSet presAssocID="{757F5A1C-112A-4B2E-8570-4A9CDF0D928C}" presName="tx2" presStyleLbl="revTx" presStyleIdx="13" presStyleCnt="14" custScaleX="125198"/>
      <dgm:spPr/>
    </dgm:pt>
    <dgm:pt modelId="{C4DCB975-BE20-4B1F-9515-5645207BC5E2}" type="pres">
      <dgm:prSet presAssocID="{757F5A1C-112A-4B2E-8570-4A9CDF0D928C}" presName="vert2" presStyleCnt="0"/>
      <dgm:spPr/>
    </dgm:pt>
    <dgm:pt modelId="{948CB5F3-AC0A-41BE-8981-893EE882F38E}" type="pres">
      <dgm:prSet presAssocID="{757F5A1C-112A-4B2E-8570-4A9CDF0D928C}" presName="thinLine2b" presStyleLbl="callout" presStyleIdx="9" presStyleCnt="10"/>
      <dgm:spPr/>
    </dgm:pt>
    <dgm:pt modelId="{C8F4CB88-D633-4D35-9101-D419642837B5}" type="pres">
      <dgm:prSet presAssocID="{757F5A1C-112A-4B2E-8570-4A9CDF0D928C}" presName="vertSpace2b" presStyleCnt="0"/>
      <dgm:spPr/>
    </dgm:pt>
  </dgm:ptLst>
  <dgm:cxnLst>
    <dgm:cxn modelId="{487E9903-82A4-439C-A566-B4E4E7C927FB}" srcId="{DDF85919-3239-4497-B00E-9F8017EFA0E1}" destId="{E37D28BF-65F4-40D2-9EF1-9DC8526212C1}" srcOrd="0" destOrd="0" parTransId="{B1CD924C-0E6F-481B-8F07-2F660BC1214A}" sibTransId="{A324D392-BF35-4172-9AE0-F9458552EEF2}"/>
    <dgm:cxn modelId="{F2DE2C12-A4CF-42EF-8913-5CC74E8B3D7B}" srcId="{E345284C-45EA-47AD-8A4D-FFCA950FC85B}" destId="{12F3BFE2-C2E9-4503-B059-04FB1F7F38AF}" srcOrd="0" destOrd="0" parTransId="{141E0641-D3C1-48E0-A761-B4FA57C21A32}" sibTransId="{64F20076-FB43-4C7F-A7DA-BB0C6B15A3A8}"/>
    <dgm:cxn modelId="{C005CD22-FEF1-4AE1-A4B0-13A35575C200}" srcId="{A9F5C868-0CB1-4B47-A23C-C4CE582857A8}" destId="{D085A7A8-8181-4AA0-A796-89F5F1A220C3}" srcOrd="0" destOrd="0" parTransId="{ED822A9A-6D00-40D3-B95A-7EA0E3BC29F6}" sibTransId="{997C3E12-5DD8-4ADC-A9BC-E8AB978C7619}"/>
    <dgm:cxn modelId="{C43F1025-EB2C-4DB4-83D6-EF117FFA66BB}" type="presOf" srcId="{EF3C22F0-D70D-4521-95B5-4E0436DA492A}" destId="{A5B97A0A-C23A-4D34-92B0-D2B52ABC1C38}" srcOrd="0" destOrd="0" presId="urn:microsoft.com/office/officeart/2008/layout/LinedList"/>
    <dgm:cxn modelId="{89FD4438-8D6A-4990-AA1F-4B74AA1DA286}" type="presOf" srcId="{6121B264-4464-41A1-9CD7-BF4AFC024A33}" destId="{59C2E0A2-CA02-409E-BACA-834C51FE3A4E}" srcOrd="0" destOrd="0" presId="urn:microsoft.com/office/officeart/2008/layout/LinedList"/>
    <dgm:cxn modelId="{171CA338-5017-4F61-B210-2AE5F037CD53}" type="presOf" srcId="{1BDAF1EA-9E22-4FEC-A0D9-026A20284142}" destId="{17F48FD5-EF8B-44F7-8CBD-945AD864499F}" srcOrd="0" destOrd="0" presId="urn:microsoft.com/office/officeart/2008/layout/LinedList"/>
    <dgm:cxn modelId="{294B123C-3DDC-4F30-85E1-7902E152189B}" srcId="{DDF85919-3239-4497-B00E-9F8017EFA0E1}" destId="{2E24E1FF-5C3F-492D-B7BA-BC91741ABFF1}" srcOrd="1" destOrd="0" parTransId="{8391A997-2E01-47C4-8261-F14BF6AC2413}" sibTransId="{DFDC206E-A819-4190-B0C5-B24B9061B864}"/>
    <dgm:cxn modelId="{F98F2B3E-35FB-4097-9A00-80A2B80A9DC8}" type="presOf" srcId="{FAEC4256-C181-4E21-A213-26208871C84D}" destId="{9D2190DC-87FE-4651-A39B-C53CE24DDD74}" srcOrd="0" destOrd="0" presId="urn:microsoft.com/office/officeart/2008/layout/LinedList"/>
    <dgm:cxn modelId="{6D70CA5E-3131-4BDF-9E4C-EB5423598EA0}" srcId="{A9F5C868-0CB1-4B47-A23C-C4CE582857A8}" destId="{757F5A1C-112A-4B2E-8570-4A9CDF0D928C}" srcOrd="3" destOrd="0" parTransId="{6226B6C7-0858-47EF-8C8C-E2C9CFB15AAF}" sibTransId="{C0E8C2E9-9DD7-4981-A0B0-138899D31A6F}"/>
    <dgm:cxn modelId="{90F34963-B86F-4E6D-9A24-0E00FA816568}" srcId="{A9F5C868-0CB1-4B47-A23C-C4CE582857A8}" destId="{E345284C-45EA-47AD-8A4D-FFCA950FC85B}" srcOrd="1" destOrd="0" parTransId="{AF2E2C53-E014-44E7-9BF7-D7A905250348}" sibTransId="{DC1ACB64-914D-42BB-8C29-E526196F61B9}"/>
    <dgm:cxn modelId="{9205D056-419E-4A75-97CB-C6663B6B387F}" srcId="{A9F5C868-0CB1-4B47-A23C-C4CE582857A8}" destId="{DDF85919-3239-4497-B00E-9F8017EFA0E1}" srcOrd="2" destOrd="0" parTransId="{49635C36-6066-46C2-B546-13F1D0FDBDBB}" sibTransId="{9358D0AF-2209-4C92-9B12-E5C76FD0776B}"/>
    <dgm:cxn modelId="{A153CB89-3B2F-46B1-9CDD-578056EDD2B7}" type="presOf" srcId="{DDF85919-3239-4497-B00E-9F8017EFA0E1}" destId="{DCDCF0F8-6302-4576-BBC0-6BA1D53211D2}" srcOrd="0" destOrd="0" presId="urn:microsoft.com/office/officeart/2008/layout/LinedList"/>
    <dgm:cxn modelId="{1922CD89-D841-4AF2-8CCA-1C26D0375981}" type="presOf" srcId="{12F3BFE2-C2E9-4503-B059-04FB1F7F38AF}" destId="{CCCC5956-185E-476D-B6B7-58FCC50042AE}" srcOrd="0" destOrd="0" presId="urn:microsoft.com/office/officeart/2008/layout/LinedList"/>
    <dgm:cxn modelId="{E80ACA8A-587C-44A0-AED5-703AC472B15D}" srcId="{E345284C-45EA-47AD-8A4D-FFCA950FC85B}" destId="{95F14EE8-4969-4472-A076-E2D3A6248FB2}" srcOrd="1" destOrd="0" parTransId="{BC86E563-3DD5-4CBE-8187-A5BB58CDF499}" sibTransId="{015F657E-CCA9-4DF6-A7DA-BAD7E730B6B5}"/>
    <dgm:cxn modelId="{77E4F58B-BFB9-49D4-AF24-73FB70EFC1A3}" srcId="{D085A7A8-8181-4AA0-A796-89F5F1A220C3}" destId="{D8811EB8-F667-42A2-A07B-50C12816325D}" srcOrd="2" destOrd="0" parTransId="{A46F7954-E029-4A5D-A747-A0B5389E4722}" sibTransId="{2459C7F8-7B31-4267-ABD0-ECBFDBABE5A9}"/>
    <dgm:cxn modelId="{EC4E0E90-A778-4A76-8F04-A3B70A36886B}" type="presOf" srcId="{757F5A1C-112A-4B2E-8570-4A9CDF0D928C}" destId="{4AACFD63-D7F3-45DF-97FA-23F342BE08BE}" srcOrd="0" destOrd="0" presId="urn:microsoft.com/office/officeart/2008/layout/LinedList"/>
    <dgm:cxn modelId="{C7B6D091-30A0-44BE-AFD2-154BC645473E}" srcId="{D085A7A8-8181-4AA0-A796-89F5F1A220C3}" destId="{1BDAF1EA-9E22-4FEC-A0D9-026A20284142}" srcOrd="0" destOrd="0" parTransId="{E30F4A89-0095-42E6-B9CC-2E30A84D9C7C}" sibTransId="{F4123CAD-0065-4AA5-AB7F-B69D06825C32}"/>
    <dgm:cxn modelId="{1F961D9E-C696-4819-A0B3-F07196B89DCA}" srcId="{DDF85919-3239-4497-B00E-9F8017EFA0E1}" destId="{6121B264-4464-41A1-9CD7-BF4AFC024A33}" srcOrd="2" destOrd="0" parTransId="{449E8B15-4D1D-4C67-9606-4389BD03BDF5}" sibTransId="{A8E0DCAB-0E6C-4EA6-B25C-0E8F101DD7F1}"/>
    <dgm:cxn modelId="{F0AF8AA1-C073-4059-ADF4-A4AECB96744C}" type="presOf" srcId="{E37D28BF-65F4-40D2-9EF1-9DC8526212C1}" destId="{0D72795C-5B67-4BA6-A396-583E984BADBF}" srcOrd="0" destOrd="0" presId="urn:microsoft.com/office/officeart/2008/layout/LinedList"/>
    <dgm:cxn modelId="{5ACC0DA3-BD95-4040-B329-F6ED4E51EB07}" type="presOf" srcId="{D8811EB8-F667-42A2-A07B-50C12816325D}" destId="{562F3133-8C36-4A3D-A9E9-EBC7386F0ECC}" srcOrd="0" destOrd="0" presId="urn:microsoft.com/office/officeart/2008/layout/LinedList"/>
    <dgm:cxn modelId="{8FC451AF-530D-471F-9DC0-5A8CE06CB752}" type="presOf" srcId="{A9F5C868-0CB1-4B47-A23C-C4CE582857A8}" destId="{9C5D02DC-A08C-4341-9DFA-B3EA1EF0A4F3}" srcOrd="0" destOrd="0" presId="urn:microsoft.com/office/officeart/2008/layout/LinedList"/>
    <dgm:cxn modelId="{368B16B0-0127-44FF-A185-8B59D16A2BCE}" type="presOf" srcId="{D085A7A8-8181-4AA0-A796-89F5F1A220C3}" destId="{20B8F251-4D26-46AA-ABCA-4C0A3E636E05}" srcOrd="0" destOrd="0" presId="urn:microsoft.com/office/officeart/2008/layout/LinedList"/>
    <dgm:cxn modelId="{1753BBBB-AAD6-4516-A68E-7571FCC5BC5A}" type="presOf" srcId="{E345284C-45EA-47AD-8A4D-FFCA950FC85B}" destId="{64AAB1A2-C08B-4152-9DCC-C17C521D301A}" srcOrd="0" destOrd="0" presId="urn:microsoft.com/office/officeart/2008/layout/LinedList"/>
    <dgm:cxn modelId="{BD2882CB-4009-4565-82F7-374D7C209160}" type="presOf" srcId="{0E9348B6-515B-43DA-A16D-B18846C04C5D}" destId="{8E350648-89DE-4A43-B4B7-70FED84118D9}" srcOrd="0" destOrd="0" presId="urn:microsoft.com/office/officeart/2008/layout/LinedList"/>
    <dgm:cxn modelId="{47BDD4E6-169F-4E92-B61B-8F969043840F}" type="presOf" srcId="{2E24E1FF-5C3F-492D-B7BA-BC91741ABFF1}" destId="{B05C35FA-AEAF-454B-BB03-1C093FBAAFED}" srcOrd="0" destOrd="0" presId="urn:microsoft.com/office/officeart/2008/layout/LinedList"/>
    <dgm:cxn modelId="{FF8D27ED-26E9-4E5D-BAE9-6B4CFF166149}" srcId="{EF3C22F0-D70D-4521-95B5-4E0436DA492A}" destId="{A9F5C868-0CB1-4B47-A23C-C4CE582857A8}" srcOrd="0" destOrd="0" parTransId="{93FC7941-1E11-4C8F-9116-ACCB029AAD93}" sibTransId="{7D24C0A7-E81C-4F38-9064-F8032112CA08}"/>
    <dgm:cxn modelId="{70629AF1-D3E4-46F0-9D9B-98C72633D3E1}" type="presOf" srcId="{95F14EE8-4969-4472-A076-E2D3A6248FB2}" destId="{E497577F-5BD3-4DF0-91B7-83F779E66228}" srcOrd="0" destOrd="0" presId="urn:microsoft.com/office/officeart/2008/layout/LinedList"/>
    <dgm:cxn modelId="{62BC89FA-BCF6-463A-B644-CF03347DA830}" srcId="{E345284C-45EA-47AD-8A4D-FFCA950FC85B}" destId="{0E9348B6-515B-43DA-A16D-B18846C04C5D}" srcOrd="2" destOrd="0" parTransId="{44D3B2CB-5763-4A1D-BE8B-4EC20439DA31}" sibTransId="{DC58FFD9-667F-4E2D-B5CE-DC4F8B9A457E}"/>
    <dgm:cxn modelId="{1144FAFA-D7BE-407B-8055-BE82EA0E1F88}" srcId="{D085A7A8-8181-4AA0-A796-89F5F1A220C3}" destId="{FAEC4256-C181-4E21-A213-26208871C84D}" srcOrd="1" destOrd="0" parTransId="{C21F562C-CC4E-469C-B11D-29B079C53F34}" sibTransId="{A25220BB-153B-430A-BCAE-4CACD413DD46}"/>
    <dgm:cxn modelId="{2FD8422A-EA1E-4DA4-B9F6-0581D8E78965}" type="presParOf" srcId="{A5B97A0A-C23A-4D34-92B0-D2B52ABC1C38}" destId="{4748040B-B095-4AE0-BA61-F8F44C35DF8B}" srcOrd="0" destOrd="0" presId="urn:microsoft.com/office/officeart/2008/layout/LinedList"/>
    <dgm:cxn modelId="{3FDDD230-F776-4CDD-A72C-4F296D9A8149}" type="presParOf" srcId="{A5B97A0A-C23A-4D34-92B0-D2B52ABC1C38}" destId="{5F215CED-2F2A-45B7-9B43-BD6952E613C9}" srcOrd="1" destOrd="0" presId="urn:microsoft.com/office/officeart/2008/layout/LinedList"/>
    <dgm:cxn modelId="{6A9DE6AA-29E1-40C8-B292-5CDDA73AD0B1}" type="presParOf" srcId="{5F215CED-2F2A-45B7-9B43-BD6952E613C9}" destId="{9C5D02DC-A08C-4341-9DFA-B3EA1EF0A4F3}" srcOrd="0" destOrd="0" presId="urn:microsoft.com/office/officeart/2008/layout/LinedList"/>
    <dgm:cxn modelId="{0245DA2B-6BF7-4AEC-A497-6D408F22F782}" type="presParOf" srcId="{5F215CED-2F2A-45B7-9B43-BD6952E613C9}" destId="{EA43A37E-F5CC-44D9-A9B6-BD56EDC6C63A}" srcOrd="1" destOrd="0" presId="urn:microsoft.com/office/officeart/2008/layout/LinedList"/>
    <dgm:cxn modelId="{4419A038-7F16-45EE-8A2C-3D8FACF5DFD1}" type="presParOf" srcId="{EA43A37E-F5CC-44D9-A9B6-BD56EDC6C63A}" destId="{830DCB35-27CE-40DA-9EF5-6670955A5B61}" srcOrd="0" destOrd="0" presId="urn:microsoft.com/office/officeart/2008/layout/LinedList"/>
    <dgm:cxn modelId="{D80938AD-8D4B-4669-AC86-B4F8E65453E0}" type="presParOf" srcId="{EA43A37E-F5CC-44D9-A9B6-BD56EDC6C63A}" destId="{D79FD111-E300-43DC-943E-37DA4BBB3FE4}" srcOrd="1" destOrd="0" presId="urn:microsoft.com/office/officeart/2008/layout/LinedList"/>
    <dgm:cxn modelId="{5B514220-8344-4987-9DEC-F89F0B1B61EA}" type="presParOf" srcId="{D79FD111-E300-43DC-943E-37DA4BBB3FE4}" destId="{EAFA1162-11FB-4DBB-9582-419EF986149D}" srcOrd="0" destOrd="0" presId="urn:microsoft.com/office/officeart/2008/layout/LinedList"/>
    <dgm:cxn modelId="{79890C41-71E0-43FA-911E-E330F6D84360}" type="presParOf" srcId="{D79FD111-E300-43DC-943E-37DA4BBB3FE4}" destId="{20B8F251-4D26-46AA-ABCA-4C0A3E636E05}" srcOrd="1" destOrd="0" presId="urn:microsoft.com/office/officeart/2008/layout/LinedList"/>
    <dgm:cxn modelId="{7FD56C7B-4EF9-4847-A9C5-17494EF27AF8}" type="presParOf" srcId="{D79FD111-E300-43DC-943E-37DA4BBB3FE4}" destId="{627E0F0D-C3E7-4A18-81D1-4F67608A5402}" srcOrd="2" destOrd="0" presId="urn:microsoft.com/office/officeart/2008/layout/LinedList"/>
    <dgm:cxn modelId="{14D2E27B-7F88-42B2-9E66-670162E9DA46}" type="presParOf" srcId="{627E0F0D-C3E7-4A18-81D1-4F67608A5402}" destId="{422CC4CF-009C-4A79-B191-FB465A6A26A0}" srcOrd="0" destOrd="0" presId="urn:microsoft.com/office/officeart/2008/layout/LinedList"/>
    <dgm:cxn modelId="{6B850D63-10E3-4E91-AC4D-A2DD9753D9AC}" type="presParOf" srcId="{422CC4CF-009C-4A79-B191-FB465A6A26A0}" destId="{240EC7BD-F911-4B31-9C6A-9A2C53A24C2A}" srcOrd="0" destOrd="0" presId="urn:microsoft.com/office/officeart/2008/layout/LinedList"/>
    <dgm:cxn modelId="{7CD36178-41FC-4691-8669-B7AE31D3A01E}" type="presParOf" srcId="{422CC4CF-009C-4A79-B191-FB465A6A26A0}" destId="{17F48FD5-EF8B-44F7-8CBD-945AD864499F}" srcOrd="1" destOrd="0" presId="urn:microsoft.com/office/officeart/2008/layout/LinedList"/>
    <dgm:cxn modelId="{67C634BE-93ED-41F9-8205-77C7974E5407}" type="presParOf" srcId="{422CC4CF-009C-4A79-B191-FB465A6A26A0}" destId="{98CAEF84-31C4-4A3B-81E9-35B5CCC7778F}" srcOrd="2" destOrd="0" presId="urn:microsoft.com/office/officeart/2008/layout/LinedList"/>
    <dgm:cxn modelId="{349630C0-C146-4CE4-AC81-8C8A90C9A309}" type="presParOf" srcId="{627E0F0D-C3E7-4A18-81D1-4F67608A5402}" destId="{40D78880-B912-4E8C-9211-A9AF322D3785}" srcOrd="1" destOrd="0" presId="urn:microsoft.com/office/officeart/2008/layout/LinedList"/>
    <dgm:cxn modelId="{162DB346-1246-4A9F-951F-0C98B6065DFF}" type="presParOf" srcId="{627E0F0D-C3E7-4A18-81D1-4F67608A5402}" destId="{C1D78FED-5B06-4503-8420-597BECF5A2E5}" srcOrd="2" destOrd="0" presId="urn:microsoft.com/office/officeart/2008/layout/LinedList"/>
    <dgm:cxn modelId="{C24D3C96-A529-4A3D-8502-94C83D0F6E1B}" type="presParOf" srcId="{C1D78FED-5B06-4503-8420-597BECF5A2E5}" destId="{068F6C49-6DE6-4E0F-9BE1-7F86C34B4F9B}" srcOrd="0" destOrd="0" presId="urn:microsoft.com/office/officeart/2008/layout/LinedList"/>
    <dgm:cxn modelId="{E2B8C940-2797-480B-A9BC-0904A4793635}" type="presParOf" srcId="{C1D78FED-5B06-4503-8420-597BECF5A2E5}" destId="{9D2190DC-87FE-4651-A39B-C53CE24DDD74}" srcOrd="1" destOrd="0" presId="urn:microsoft.com/office/officeart/2008/layout/LinedList"/>
    <dgm:cxn modelId="{ACB21D52-BFEE-4B86-9580-EBE4B4487423}" type="presParOf" srcId="{C1D78FED-5B06-4503-8420-597BECF5A2E5}" destId="{3EC2F38F-E4EC-4C93-A961-2A64E093FFBB}" srcOrd="2" destOrd="0" presId="urn:microsoft.com/office/officeart/2008/layout/LinedList"/>
    <dgm:cxn modelId="{89B4EB51-836F-4F82-94A9-32CC8906886E}" type="presParOf" srcId="{627E0F0D-C3E7-4A18-81D1-4F67608A5402}" destId="{B329BE29-E6AC-4FDB-8B83-9106EDBB2939}" srcOrd="3" destOrd="0" presId="urn:microsoft.com/office/officeart/2008/layout/LinedList"/>
    <dgm:cxn modelId="{A51B04AF-800B-4A28-B298-1CD61E86E94D}" type="presParOf" srcId="{627E0F0D-C3E7-4A18-81D1-4F67608A5402}" destId="{E123C139-7A0F-4B6A-9769-8D468F6E7B30}" srcOrd="4" destOrd="0" presId="urn:microsoft.com/office/officeart/2008/layout/LinedList"/>
    <dgm:cxn modelId="{3F6EBA15-9E34-4F11-9368-808544F14A7D}" type="presParOf" srcId="{E123C139-7A0F-4B6A-9769-8D468F6E7B30}" destId="{745AEBAB-06D2-49FA-A0E8-E20A51F9C929}" srcOrd="0" destOrd="0" presId="urn:microsoft.com/office/officeart/2008/layout/LinedList"/>
    <dgm:cxn modelId="{E0AB5F1A-5324-4235-B945-2580DAA4602C}" type="presParOf" srcId="{E123C139-7A0F-4B6A-9769-8D468F6E7B30}" destId="{562F3133-8C36-4A3D-A9E9-EBC7386F0ECC}" srcOrd="1" destOrd="0" presId="urn:microsoft.com/office/officeart/2008/layout/LinedList"/>
    <dgm:cxn modelId="{8F0A19F3-741E-4123-A992-0E8E603067A5}" type="presParOf" srcId="{E123C139-7A0F-4B6A-9769-8D468F6E7B30}" destId="{77103C07-D981-4388-8E94-448CB5C85C50}" srcOrd="2" destOrd="0" presId="urn:microsoft.com/office/officeart/2008/layout/LinedList"/>
    <dgm:cxn modelId="{9B8FB2E5-3C1A-4948-A9E1-C99A0EFE8698}" type="presParOf" srcId="{EA43A37E-F5CC-44D9-A9B6-BD56EDC6C63A}" destId="{6AB268F5-EF08-490A-8560-419A4E3FF4AA}" srcOrd="2" destOrd="0" presId="urn:microsoft.com/office/officeart/2008/layout/LinedList"/>
    <dgm:cxn modelId="{DC130D36-6882-4E53-8BAA-ABE2D629F9D7}" type="presParOf" srcId="{EA43A37E-F5CC-44D9-A9B6-BD56EDC6C63A}" destId="{BE379216-CAED-4C3B-9B80-C163F8034407}" srcOrd="3" destOrd="0" presId="urn:microsoft.com/office/officeart/2008/layout/LinedList"/>
    <dgm:cxn modelId="{53A233E6-0CAA-4B8F-A861-52A89C047C2E}" type="presParOf" srcId="{EA43A37E-F5CC-44D9-A9B6-BD56EDC6C63A}" destId="{F3082B60-7CD8-4D55-8EB4-878B66DE01D0}" srcOrd="4" destOrd="0" presId="urn:microsoft.com/office/officeart/2008/layout/LinedList"/>
    <dgm:cxn modelId="{DBFA6EE7-44FA-4CDA-A3EA-FE1BEEB30471}" type="presParOf" srcId="{F3082B60-7CD8-4D55-8EB4-878B66DE01D0}" destId="{5F1CEDC9-C6A4-4B13-9BFC-650C3055DD10}" srcOrd="0" destOrd="0" presId="urn:microsoft.com/office/officeart/2008/layout/LinedList"/>
    <dgm:cxn modelId="{6408FBC7-9D4B-4961-8394-1CF6680BBEF5}" type="presParOf" srcId="{F3082B60-7CD8-4D55-8EB4-878B66DE01D0}" destId="{64AAB1A2-C08B-4152-9DCC-C17C521D301A}" srcOrd="1" destOrd="0" presId="urn:microsoft.com/office/officeart/2008/layout/LinedList"/>
    <dgm:cxn modelId="{0113F73E-DFC9-4E5E-A130-47CC3EE97DFF}" type="presParOf" srcId="{F3082B60-7CD8-4D55-8EB4-878B66DE01D0}" destId="{ADE3449B-8047-4CA5-9E2C-C36D89C1F2D3}" srcOrd="2" destOrd="0" presId="urn:microsoft.com/office/officeart/2008/layout/LinedList"/>
    <dgm:cxn modelId="{33723F39-411F-413C-811E-CB7FB0BC521C}" type="presParOf" srcId="{ADE3449B-8047-4CA5-9E2C-C36D89C1F2D3}" destId="{703273B1-AE10-4533-BB3B-33FC4D1E6A11}" srcOrd="0" destOrd="0" presId="urn:microsoft.com/office/officeart/2008/layout/LinedList"/>
    <dgm:cxn modelId="{E0F8BB08-CC3D-4F66-A477-EE99C7EA088D}" type="presParOf" srcId="{703273B1-AE10-4533-BB3B-33FC4D1E6A11}" destId="{74292CF0-F04C-49A7-88DA-42FF7C0E18F0}" srcOrd="0" destOrd="0" presId="urn:microsoft.com/office/officeart/2008/layout/LinedList"/>
    <dgm:cxn modelId="{1A7D8597-023E-42C6-912E-22B3FB9B8BBD}" type="presParOf" srcId="{703273B1-AE10-4533-BB3B-33FC4D1E6A11}" destId="{CCCC5956-185E-476D-B6B7-58FCC50042AE}" srcOrd="1" destOrd="0" presId="urn:microsoft.com/office/officeart/2008/layout/LinedList"/>
    <dgm:cxn modelId="{3C6139AF-E595-4C6F-812B-E3131AEDE491}" type="presParOf" srcId="{703273B1-AE10-4533-BB3B-33FC4D1E6A11}" destId="{6C47DA33-D2C7-4139-AC92-0FB828C0C3E0}" srcOrd="2" destOrd="0" presId="urn:microsoft.com/office/officeart/2008/layout/LinedList"/>
    <dgm:cxn modelId="{9BEA6623-DD51-4D01-8FF0-0861AC7BC552}" type="presParOf" srcId="{ADE3449B-8047-4CA5-9E2C-C36D89C1F2D3}" destId="{DDFBEF98-C96E-433E-884D-20830CFDCAF8}" srcOrd="1" destOrd="0" presId="urn:microsoft.com/office/officeart/2008/layout/LinedList"/>
    <dgm:cxn modelId="{8349844C-E2AE-4DB4-8A48-EB509713E2A0}" type="presParOf" srcId="{ADE3449B-8047-4CA5-9E2C-C36D89C1F2D3}" destId="{2E733B58-74C4-49C8-85D7-86877B64D0FF}" srcOrd="2" destOrd="0" presId="urn:microsoft.com/office/officeart/2008/layout/LinedList"/>
    <dgm:cxn modelId="{FDCFF481-78A3-479C-A7CF-EBB4EFCC9247}" type="presParOf" srcId="{2E733B58-74C4-49C8-85D7-86877B64D0FF}" destId="{69D660DF-B6F0-464A-B6BF-0812E3236F71}" srcOrd="0" destOrd="0" presId="urn:microsoft.com/office/officeart/2008/layout/LinedList"/>
    <dgm:cxn modelId="{42C7904D-55CD-4111-BD1A-49D05E834FC9}" type="presParOf" srcId="{2E733B58-74C4-49C8-85D7-86877B64D0FF}" destId="{E497577F-5BD3-4DF0-91B7-83F779E66228}" srcOrd="1" destOrd="0" presId="urn:microsoft.com/office/officeart/2008/layout/LinedList"/>
    <dgm:cxn modelId="{92CB69B4-0CFD-4858-BCF9-28C3CB329EB8}" type="presParOf" srcId="{2E733B58-74C4-49C8-85D7-86877B64D0FF}" destId="{C876F78E-B57D-4608-B13E-83038D79099C}" srcOrd="2" destOrd="0" presId="urn:microsoft.com/office/officeart/2008/layout/LinedList"/>
    <dgm:cxn modelId="{792F43CE-2EAE-4C35-A4F9-A0FBB3135FCC}" type="presParOf" srcId="{ADE3449B-8047-4CA5-9E2C-C36D89C1F2D3}" destId="{37B5601A-1751-4030-BB43-126EDF96351A}" srcOrd="3" destOrd="0" presId="urn:microsoft.com/office/officeart/2008/layout/LinedList"/>
    <dgm:cxn modelId="{9294D87E-B9E9-4AB2-A2F3-AD91C1D1697E}" type="presParOf" srcId="{ADE3449B-8047-4CA5-9E2C-C36D89C1F2D3}" destId="{FEE06675-D3A5-4DE3-840B-259D5070D7AC}" srcOrd="4" destOrd="0" presId="urn:microsoft.com/office/officeart/2008/layout/LinedList"/>
    <dgm:cxn modelId="{0B35B45D-C639-476E-8DC3-3261377ADFB1}" type="presParOf" srcId="{FEE06675-D3A5-4DE3-840B-259D5070D7AC}" destId="{DFB8C39C-2682-4BD8-92EE-D79D65D5A1F4}" srcOrd="0" destOrd="0" presId="urn:microsoft.com/office/officeart/2008/layout/LinedList"/>
    <dgm:cxn modelId="{55D598B9-3C91-43C4-8481-6C28FDF071DA}" type="presParOf" srcId="{FEE06675-D3A5-4DE3-840B-259D5070D7AC}" destId="{8E350648-89DE-4A43-B4B7-70FED84118D9}" srcOrd="1" destOrd="0" presId="urn:microsoft.com/office/officeart/2008/layout/LinedList"/>
    <dgm:cxn modelId="{D9896E2E-A1C4-4393-B40C-806BFDEA4EB7}" type="presParOf" srcId="{FEE06675-D3A5-4DE3-840B-259D5070D7AC}" destId="{171654E6-D792-4EF4-AD6A-70A15718FFDE}" srcOrd="2" destOrd="0" presId="urn:microsoft.com/office/officeart/2008/layout/LinedList"/>
    <dgm:cxn modelId="{0210A7CF-4009-47A8-94BF-C1D7DABA9E5F}" type="presParOf" srcId="{EA43A37E-F5CC-44D9-A9B6-BD56EDC6C63A}" destId="{7B8F0D22-1401-4DC9-BDA5-A40791E766AD}" srcOrd="5" destOrd="0" presId="urn:microsoft.com/office/officeart/2008/layout/LinedList"/>
    <dgm:cxn modelId="{0099C059-C921-4EC8-8A54-139C23A28970}" type="presParOf" srcId="{EA43A37E-F5CC-44D9-A9B6-BD56EDC6C63A}" destId="{03EF24E2-5C0A-4E8F-AD79-950C167AB393}" srcOrd="6" destOrd="0" presId="urn:microsoft.com/office/officeart/2008/layout/LinedList"/>
    <dgm:cxn modelId="{2659AE43-59F4-4B60-ACD9-915859035EE0}" type="presParOf" srcId="{EA43A37E-F5CC-44D9-A9B6-BD56EDC6C63A}" destId="{92AB7F29-8119-49EA-AF03-7786B652C957}" srcOrd="7" destOrd="0" presId="urn:microsoft.com/office/officeart/2008/layout/LinedList"/>
    <dgm:cxn modelId="{8917AC5A-D914-45B5-86C0-D04AF22DBF17}" type="presParOf" srcId="{92AB7F29-8119-49EA-AF03-7786B652C957}" destId="{EECED5BC-2EE6-4F2A-A84C-DA5A12D37209}" srcOrd="0" destOrd="0" presId="urn:microsoft.com/office/officeart/2008/layout/LinedList"/>
    <dgm:cxn modelId="{4C98CA39-E638-489B-9E21-1B29EB26930B}" type="presParOf" srcId="{92AB7F29-8119-49EA-AF03-7786B652C957}" destId="{DCDCF0F8-6302-4576-BBC0-6BA1D53211D2}" srcOrd="1" destOrd="0" presId="urn:microsoft.com/office/officeart/2008/layout/LinedList"/>
    <dgm:cxn modelId="{08268D41-BCA3-429E-BFC0-F1DED7A33504}" type="presParOf" srcId="{92AB7F29-8119-49EA-AF03-7786B652C957}" destId="{1D55A185-8278-4725-9379-D44325D7B818}" srcOrd="2" destOrd="0" presId="urn:microsoft.com/office/officeart/2008/layout/LinedList"/>
    <dgm:cxn modelId="{38DA79EF-67B6-44A9-861C-C2EA9E657EF3}" type="presParOf" srcId="{1D55A185-8278-4725-9379-D44325D7B818}" destId="{1C7D743F-06C1-4F58-9A90-53AB1A03BEDA}" srcOrd="0" destOrd="0" presId="urn:microsoft.com/office/officeart/2008/layout/LinedList"/>
    <dgm:cxn modelId="{5C4F9673-9013-4F89-B292-0B8FDEADCF4D}" type="presParOf" srcId="{1C7D743F-06C1-4F58-9A90-53AB1A03BEDA}" destId="{270119E5-9E07-4CD8-8E3A-2E2A7AD15325}" srcOrd="0" destOrd="0" presId="urn:microsoft.com/office/officeart/2008/layout/LinedList"/>
    <dgm:cxn modelId="{FDD440DE-B5F6-447E-926E-1E346EAE16BE}" type="presParOf" srcId="{1C7D743F-06C1-4F58-9A90-53AB1A03BEDA}" destId="{0D72795C-5B67-4BA6-A396-583E984BADBF}" srcOrd="1" destOrd="0" presId="urn:microsoft.com/office/officeart/2008/layout/LinedList"/>
    <dgm:cxn modelId="{076AD5AF-8B76-4930-ACBF-E3262C432EA5}" type="presParOf" srcId="{1C7D743F-06C1-4F58-9A90-53AB1A03BEDA}" destId="{173C3913-7C05-4953-8888-90F3936C0B24}" srcOrd="2" destOrd="0" presId="urn:microsoft.com/office/officeart/2008/layout/LinedList"/>
    <dgm:cxn modelId="{EA03462B-3865-41B9-9189-D28D68E4EF8C}" type="presParOf" srcId="{1D55A185-8278-4725-9379-D44325D7B818}" destId="{4903F67A-171A-455F-BFD6-CFC17FEB0A3B}" srcOrd="1" destOrd="0" presId="urn:microsoft.com/office/officeart/2008/layout/LinedList"/>
    <dgm:cxn modelId="{C169D3BA-3EAC-4E28-9B8C-47367041532D}" type="presParOf" srcId="{1D55A185-8278-4725-9379-D44325D7B818}" destId="{35DBA109-FAB3-4F66-9BDE-7E1FBE0B1BFA}" srcOrd="2" destOrd="0" presId="urn:microsoft.com/office/officeart/2008/layout/LinedList"/>
    <dgm:cxn modelId="{221C6809-6A30-4AE8-BF3E-C9125A8F8B0F}" type="presParOf" srcId="{35DBA109-FAB3-4F66-9BDE-7E1FBE0B1BFA}" destId="{3D012311-E36F-4D3B-8526-A89EF3F42B51}" srcOrd="0" destOrd="0" presId="urn:microsoft.com/office/officeart/2008/layout/LinedList"/>
    <dgm:cxn modelId="{E16AA5F7-6C69-4D4A-B2E5-5E9DDC2120CE}" type="presParOf" srcId="{35DBA109-FAB3-4F66-9BDE-7E1FBE0B1BFA}" destId="{B05C35FA-AEAF-454B-BB03-1C093FBAAFED}" srcOrd="1" destOrd="0" presId="urn:microsoft.com/office/officeart/2008/layout/LinedList"/>
    <dgm:cxn modelId="{DD1275D4-87D9-46FE-BC31-A37A5AB2118E}" type="presParOf" srcId="{35DBA109-FAB3-4F66-9BDE-7E1FBE0B1BFA}" destId="{D7B4358E-5501-4810-A469-AAC9341DEE7D}" srcOrd="2" destOrd="0" presId="urn:microsoft.com/office/officeart/2008/layout/LinedList"/>
    <dgm:cxn modelId="{20B528E4-7580-4EFC-B679-1D60C859F0E2}" type="presParOf" srcId="{1D55A185-8278-4725-9379-D44325D7B818}" destId="{B1A88638-7CEC-4E12-86A7-ADAF83CAFC5E}" srcOrd="3" destOrd="0" presId="urn:microsoft.com/office/officeart/2008/layout/LinedList"/>
    <dgm:cxn modelId="{3D743403-1634-469F-8AC3-1288AF485023}" type="presParOf" srcId="{1D55A185-8278-4725-9379-D44325D7B818}" destId="{7764CBDD-275E-4D88-90B8-69C61C2DD26F}" srcOrd="4" destOrd="0" presId="urn:microsoft.com/office/officeart/2008/layout/LinedList"/>
    <dgm:cxn modelId="{094CAFA9-5DA7-45AE-8AB2-E03C3580DFE9}" type="presParOf" srcId="{7764CBDD-275E-4D88-90B8-69C61C2DD26F}" destId="{B0EB95F7-946C-4FA7-9BAC-947A42A19DF1}" srcOrd="0" destOrd="0" presId="urn:microsoft.com/office/officeart/2008/layout/LinedList"/>
    <dgm:cxn modelId="{7D6E05AE-54C3-4CFD-86D7-6D94E2A72EDB}" type="presParOf" srcId="{7764CBDD-275E-4D88-90B8-69C61C2DD26F}" destId="{59C2E0A2-CA02-409E-BACA-834C51FE3A4E}" srcOrd="1" destOrd="0" presId="urn:microsoft.com/office/officeart/2008/layout/LinedList"/>
    <dgm:cxn modelId="{413E6B1A-2FA0-41CA-B72D-DB767196EECC}" type="presParOf" srcId="{7764CBDD-275E-4D88-90B8-69C61C2DD26F}" destId="{0917AA46-5CF9-4E8B-AB01-7C3F73A79759}" srcOrd="2" destOrd="0" presId="urn:microsoft.com/office/officeart/2008/layout/LinedList"/>
    <dgm:cxn modelId="{ED40A8A6-E078-4326-BEE7-2EF9C5DEBB39}" type="presParOf" srcId="{EA43A37E-F5CC-44D9-A9B6-BD56EDC6C63A}" destId="{E4A446CE-3F8A-4CB9-8AF5-4E72DBE10484}" srcOrd="8" destOrd="0" presId="urn:microsoft.com/office/officeart/2008/layout/LinedList"/>
    <dgm:cxn modelId="{E33A1A25-F0FC-4674-9CB4-582DBA9A3055}" type="presParOf" srcId="{EA43A37E-F5CC-44D9-A9B6-BD56EDC6C63A}" destId="{890FBA75-DF1A-46E0-8C01-6A051C064869}" srcOrd="9" destOrd="0" presId="urn:microsoft.com/office/officeart/2008/layout/LinedList"/>
    <dgm:cxn modelId="{2BC74E5B-CA46-47FA-8815-0916B985F44A}" type="presParOf" srcId="{EA43A37E-F5CC-44D9-A9B6-BD56EDC6C63A}" destId="{B4C16B51-10A8-4E1C-837A-2B0396CC2D4C}" srcOrd="10" destOrd="0" presId="urn:microsoft.com/office/officeart/2008/layout/LinedList"/>
    <dgm:cxn modelId="{2CCDF6EF-F00B-45A6-A91E-A4CD2B06742B}" type="presParOf" srcId="{B4C16B51-10A8-4E1C-837A-2B0396CC2D4C}" destId="{A0298878-4FD8-472B-9AC5-8F3001755771}" srcOrd="0" destOrd="0" presId="urn:microsoft.com/office/officeart/2008/layout/LinedList"/>
    <dgm:cxn modelId="{9DB24FB6-9874-42B5-825A-76C5984972C3}" type="presParOf" srcId="{B4C16B51-10A8-4E1C-837A-2B0396CC2D4C}" destId="{4AACFD63-D7F3-45DF-97FA-23F342BE08BE}" srcOrd="1" destOrd="0" presId="urn:microsoft.com/office/officeart/2008/layout/LinedList"/>
    <dgm:cxn modelId="{AF3CABDF-2FD2-4FEB-900E-41F84E162842}" type="presParOf" srcId="{B4C16B51-10A8-4E1C-837A-2B0396CC2D4C}" destId="{C4DCB975-BE20-4B1F-9515-5645207BC5E2}" srcOrd="2" destOrd="0" presId="urn:microsoft.com/office/officeart/2008/layout/LinedList"/>
    <dgm:cxn modelId="{C796C67E-1A79-4325-A9CB-255B3422347D}" type="presParOf" srcId="{EA43A37E-F5CC-44D9-A9B6-BD56EDC6C63A}" destId="{948CB5F3-AC0A-41BE-8981-893EE882F38E}" srcOrd="11" destOrd="0" presId="urn:microsoft.com/office/officeart/2008/layout/LinedList"/>
    <dgm:cxn modelId="{D0528838-381C-4474-A92C-A3132FDBD3A7}" type="presParOf" srcId="{EA43A37E-F5CC-44D9-A9B6-BD56EDC6C63A}" destId="{C8F4CB88-D633-4D35-9101-D419642837B5}" srcOrd="12"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783EE5-3719-4893-AE8D-A730FB80D037}" type="doc">
      <dgm:prSet loTypeId="urn:microsoft.com/office/officeart/2008/layout/RadialCluster" loCatId="relationship" qsTypeId="urn:microsoft.com/office/officeart/2005/8/quickstyle/simple4" qsCatId="simple" csTypeId="urn:microsoft.com/office/officeart/2005/8/colors/accent4_2" csCatId="accent4" phldr="1"/>
      <dgm:spPr/>
      <dgm:t>
        <a:bodyPr/>
        <a:lstStyle/>
        <a:p>
          <a:endParaRPr lang="en-CA"/>
        </a:p>
      </dgm:t>
    </dgm:pt>
    <dgm:pt modelId="{D27400DC-82AB-41B7-9F53-FBA4F083357C}">
      <dgm:prSet phldrT="[Text]"/>
      <dgm:spPr>
        <a:solidFill>
          <a:schemeClr val="bg1"/>
        </a:solidFill>
      </dgm:spPr>
      <dgm:t>
        <a:bodyPr/>
        <a:lstStyle/>
        <a:p>
          <a:r>
            <a:rPr lang="en-CA" b="1" i="0" dirty="0">
              <a:solidFill>
                <a:schemeClr val="accent4">
                  <a:lumMod val="75000"/>
                </a:schemeClr>
              </a:solidFill>
              <a:latin typeface="+mj-lt"/>
            </a:rPr>
            <a:t>Benefits</a:t>
          </a:r>
          <a:endParaRPr lang="en-CA" b="1" dirty="0">
            <a:solidFill>
              <a:schemeClr val="accent4">
                <a:lumMod val="75000"/>
              </a:schemeClr>
            </a:solidFill>
            <a:latin typeface="+mj-lt"/>
          </a:endParaRPr>
        </a:p>
      </dgm:t>
    </dgm:pt>
    <dgm:pt modelId="{C75BF736-8F49-4FC5-A416-5212F241A73C}" type="parTrans" cxnId="{688D46E4-6C12-4C0E-8160-F9F03283C00A}">
      <dgm:prSet/>
      <dgm:spPr/>
      <dgm:t>
        <a:bodyPr/>
        <a:lstStyle/>
        <a:p>
          <a:endParaRPr lang="en-CA">
            <a:solidFill>
              <a:schemeClr val="tx1"/>
            </a:solidFill>
          </a:endParaRPr>
        </a:p>
      </dgm:t>
    </dgm:pt>
    <dgm:pt modelId="{06DE8147-D809-4261-A98A-F97A089857C1}" type="sibTrans" cxnId="{688D46E4-6C12-4C0E-8160-F9F03283C00A}">
      <dgm:prSet/>
      <dgm:spPr/>
      <dgm:t>
        <a:bodyPr/>
        <a:lstStyle/>
        <a:p>
          <a:endParaRPr lang="en-CA">
            <a:solidFill>
              <a:schemeClr val="tx1"/>
            </a:solidFill>
          </a:endParaRPr>
        </a:p>
      </dgm:t>
    </dgm:pt>
    <dgm:pt modelId="{778C74C4-74B9-49D0-9FB7-D950C4F0712E}">
      <dgm:prSet phldrT="[Text]" custT="1"/>
      <dgm:spPr/>
      <dgm:t>
        <a:bodyPr/>
        <a:lstStyle/>
        <a:p>
          <a:r>
            <a:rPr lang="en-CA" sz="1600" b="1" i="0" noProof="0" dirty="0">
              <a:solidFill>
                <a:schemeClr val="tx1"/>
              </a:solidFill>
            </a:rPr>
            <a:t>Professional Experience</a:t>
          </a:r>
          <a:endParaRPr lang="en-CA" sz="1600" b="1" noProof="0" dirty="0">
            <a:solidFill>
              <a:schemeClr val="tx1"/>
            </a:solidFill>
          </a:endParaRPr>
        </a:p>
      </dgm:t>
    </dgm:pt>
    <dgm:pt modelId="{0C3CBEC5-537B-4D00-BB92-ABE420AD39F1}" type="parTrans" cxnId="{23048E32-54E6-4E74-926E-415B7E0BEC95}">
      <dgm:prSet/>
      <dgm:spPr/>
      <dgm:t>
        <a:bodyPr/>
        <a:lstStyle/>
        <a:p>
          <a:endParaRPr lang="en-CA">
            <a:solidFill>
              <a:schemeClr val="tx1"/>
            </a:solidFill>
          </a:endParaRPr>
        </a:p>
      </dgm:t>
    </dgm:pt>
    <dgm:pt modelId="{9DEAFD96-F8EA-408A-96D7-0C378975F7D4}" type="sibTrans" cxnId="{23048E32-54E6-4E74-926E-415B7E0BEC95}">
      <dgm:prSet/>
      <dgm:spPr/>
      <dgm:t>
        <a:bodyPr/>
        <a:lstStyle/>
        <a:p>
          <a:endParaRPr lang="en-CA">
            <a:solidFill>
              <a:schemeClr val="tx1"/>
            </a:solidFill>
          </a:endParaRPr>
        </a:p>
      </dgm:t>
    </dgm:pt>
    <dgm:pt modelId="{8184F6DE-986F-4D23-8FC6-87616EC3EEA1}">
      <dgm:prSet phldrT="[Text]" custT="1"/>
      <dgm:spPr/>
      <dgm:t>
        <a:bodyPr/>
        <a:lstStyle/>
        <a:p>
          <a:r>
            <a:rPr lang="en-CA" sz="1600" b="1" dirty="0">
              <a:solidFill>
                <a:schemeClr val="tx1"/>
              </a:solidFill>
            </a:rPr>
            <a:t>Business Contacts</a:t>
          </a:r>
        </a:p>
      </dgm:t>
    </dgm:pt>
    <dgm:pt modelId="{5C3FB803-3881-4D7B-B932-4D8DBC3F1F7E}" type="parTrans" cxnId="{556F33EF-E346-447C-B5BE-3035322994B7}">
      <dgm:prSet/>
      <dgm:spPr/>
      <dgm:t>
        <a:bodyPr/>
        <a:lstStyle/>
        <a:p>
          <a:endParaRPr lang="en-CA">
            <a:solidFill>
              <a:schemeClr val="tx1"/>
            </a:solidFill>
          </a:endParaRPr>
        </a:p>
      </dgm:t>
    </dgm:pt>
    <dgm:pt modelId="{F600A30A-A6CE-4105-936B-2107638C0EB0}" type="sibTrans" cxnId="{556F33EF-E346-447C-B5BE-3035322994B7}">
      <dgm:prSet/>
      <dgm:spPr/>
      <dgm:t>
        <a:bodyPr/>
        <a:lstStyle/>
        <a:p>
          <a:endParaRPr lang="en-CA">
            <a:solidFill>
              <a:schemeClr val="tx1"/>
            </a:solidFill>
          </a:endParaRPr>
        </a:p>
      </dgm:t>
    </dgm:pt>
    <dgm:pt modelId="{850191AA-9598-4BB0-A0CB-2808D29C57AD}">
      <dgm:prSet phldrT="[Text]" custT="1"/>
      <dgm:spPr/>
      <dgm:t>
        <a:bodyPr/>
        <a:lstStyle/>
        <a:p>
          <a:r>
            <a:rPr lang="en-CA" sz="1600" b="1" dirty="0">
              <a:solidFill>
                <a:schemeClr val="tx1"/>
              </a:solidFill>
            </a:rPr>
            <a:t>Added Value</a:t>
          </a:r>
        </a:p>
        <a:p>
          <a:r>
            <a:rPr lang="en-CA" sz="1600" b="1" dirty="0">
              <a:solidFill>
                <a:schemeClr val="tx1"/>
              </a:solidFill>
            </a:rPr>
            <a:t>Employability</a:t>
          </a:r>
        </a:p>
      </dgm:t>
    </dgm:pt>
    <dgm:pt modelId="{36A8BF47-3D77-4DF7-81C2-5BC3839AA959}" type="parTrans" cxnId="{18330DB0-9C47-4F9E-96A5-FC74038A8E9E}">
      <dgm:prSet/>
      <dgm:spPr/>
      <dgm:t>
        <a:bodyPr/>
        <a:lstStyle/>
        <a:p>
          <a:endParaRPr lang="en-CA">
            <a:solidFill>
              <a:schemeClr val="tx1"/>
            </a:solidFill>
          </a:endParaRPr>
        </a:p>
      </dgm:t>
    </dgm:pt>
    <dgm:pt modelId="{8C98B216-39B0-4C2F-BED7-A9642D9D1A4C}" type="sibTrans" cxnId="{18330DB0-9C47-4F9E-96A5-FC74038A8E9E}">
      <dgm:prSet/>
      <dgm:spPr/>
      <dgm:t>
        <a:bodyPr/>
        <a:lstStyle/>
        <a:p>
          <a:endParaRPr lang="en-CA">
            <a:solidFill>
              <a:schemeClr val="tx1"/>
            </a:solidFill>
          </a:endParaRPr>
        </a:p>
      </dgm:t>
    </dgm:pt>
    <dgm:pt modelId="{C84F5ABB-D0B3-4A4C-8EB6-7DE13F22CBB4}">
      <dgm:prSet phldrT="[Text]" custT="1"/>
      <dgm:spPr/>
      <dgm:t>
        <a:bodyPr/>
        <a:lstStyle/>
        <a:p>
          <a:r>
            <a:rPr lang="en-CA" sz="1600" b="1" dirty="0">
              <a:solidFill>
                <a:schemeClr val="tx1"/>
              </a:solidFill>
            </a:rPr>
            <a:t>Course Credits</a:t>
          </a:r>
        </a:p>
      </dgm:t>
    </dgm:pt>
    <dgm:pt modelId="{CE926940-1612-4C87-BF73-82DB5F874796}" type="parTrans" cxnId="{1F8E01DE-E676-4A9B-867A-48C458D5C7CD}">
      <dgm:prSet/>
      <dgm:spPr/>
      <dgm:t>
        <a:bodyPr/>
        <a:lstStyle/>
        <a:p>
          <a:endParaRPr lang="en-CA">
            <a:solidFill>
              <a:schemeClr val="tx1"/>
            </a:solidFill>
          </a:endParaRPr>
        </a:p>
      </dgm:t>
    </dgm:pt>
    <dgm:pt modelId="{91D65C83-12B6-4E15-80F1-CDAC70797098}" type="sibTrans" cxnId="{1F8E01DE-E676-4A9B-867A-48C458D5C7CD}">
      <dgm:prSet/>
      <dgm:spPr/>
      <dgm:t>
        <a:bodyPr/>
        <a:lstStyle/>
        <a:p>
          <a:endParaRPr lang="en-CA">
            <a:solidFill>
              <a:schemeClr val="tx1"/>
            </a:solidFill>
          </a:endParaRPr>
        </a:p>
      </dgm:t>
    </dgm:pt>
    <dgm:pt modelId="{3ADEABEB-6533-435C-BFC6-764935B57D8F}" type="pres">
      <dgm:prSet presAssocID="{C3783EE5-3719-4893-AE8D-A730FB80D037}" presName="Name0" presStyleCnt="0">
        <dgm:presLayoutVars>
          <dgm:chMax val="1"/>
          <dgm:chPref val="1"/>
          <dgm:dir/>
          <dgm:animOne val="branch"/>
          <dgm:animLvl val="lvl"/>
        </dgm:presLayoutVars>
      </dgm:prSet>
      <dgm:spPr/>
    </dgm:pt>
    <dgm:pt modelId="{4C9B6BD6-0F64-41A6-B060-0529FA22D150}" type="pres">
      <dgm:prSet presAssocID="{D27400DC-82AB-41B7-9F53-FBA4F083357C}" presName="singleCycle" presStyleCnt="0"/>
      <dgm:spPr/>
    </dgm:pt>
    <dgm:pt modelId="{CE0935F6-9B2B-4E21-AABA-63A7E7A412D2}" type="pres">
      <dgm:prSet presAssocID="{D27400DC-82AB-41B7-9F53-FBA4F083357C}" presName="singleCenter" presStyleLbl="node1" presStyleIdx="0" presStyleCnt="5">
        <dgm:presLayoutVars>
          <dgm:chMax val="7"/>
          <dgm:chPref val="7"/>
        </dgm:presLayoutVars>
      </dgm:prSet>
      <dgm:spPr/>
    </dgm:pt>
    <dgm:pt modelId="{C23C3729-59DA-4981-B60C-B473F9806446}" type="pres">
      <dgm:prSet presAssocID="{0C3CBEC5-537B-4D00-BB92-ABE420AD39F1}" presName="Name56" presStyleLbl="parChTrans1D2" presStyleIdx="0" presStyleCnt="4"/>
      <dgm:spPr/>
    </dgm:pt>
    <dgm:pt modelId="{D50F7933-0386-44E2-825C-E0153C56D606}" type="pres">
      <dgm:prSet presAssocID="{778C74C4-74B9-49D0-9FB7-D950C4F0712E}" presName="text0" presStyleLbl="node1" presStyleIdx="1" presStyleCnt="5" custScaleX="164967">
        <dgm:presLayoutVars>
          <dgm:bulletEnabled val="1"/>
        </dgm:presLayoutVars>
      </dgm:prSet>
      <dgm:spPr/>
    </dgm:pt>
    <dgm:pt modelId="{34137204-6DB2-4350-B6EC-6FBC2A3FA0FD}" type="pres">
      <dgm:prSet presAssocID="{5C3FB803-3881-4D7B-B932-4D8DBC3F1F7E}" presName="Name56" presStyleLbl="parChTrans1D2" presStyleIdx="1" presStyleCnt="4"/>
      <dgm:spPr/>
    </dgm:pt>
    <dgm:pt modelId="{A1E89BC4-D0E1-4DB0-B10E-DEBAB80822E0}" type="pres">
      <dgm:prSet presAssocID="{8184F6DE-986F-4D23-8FC6-87616EC3EEA1}" presName="text0" presStyleLbl="node1" presStyleIdx="2" presStyleCnt="5" custScaleX="132461">
        <dgm:presLayoutVars>
          <dgm:bulletEnabled val="1"/>
        </dgm:presLayoutVars>
      </dgm:prSet>
      <dgm:spPr/>
    </dgm:pt>
    <dgm:pt modelId="{387DDD89-39D7-4AE0-A1CC-3423FD8EB5AA}" type="pres">
      <dgm:prSet presAssocID="{36A8BF47-3D77-4DF7-81C2-5BC3839AA959}" presName="Name56" presStyleLbl="parChTrans1D2" presStyleIdx="2" presStyleCnt="4"/>
      <dgm:spPr/>
    </dgm:pt>
    <dgm:pt modelId="{B59288C8-794E-4066-88CE-F9E129C53B8C}" type="pres">
      <dgm:prSet presAssocID="{850191AA-9598-4BB0-A0CB-2808D29C57AD}" presName="text0" presStyleLbl="node1" presStyleIdx="3" presStyleCnt="5" custScaleX="174905" custScaleY="62789" custRadScaleRad="94758" custRadScaleInc="-641">
        <dgm:presLayoutVars>
          <dgm:bulletEnabled val="1"/>
        </dgm:presLayoutVars>
      </dgm:prSet>
      <dgm:spPr/>
    </dgm:pt>
    <dgm:pt modelId="{6AFE9B4C-63CF-4491-9413-CE9A9979EEFA}" type="pres">
      <dgm:prSet presAssocID="{CE926940-1612-4C87-BF73-82DB5F874796}" presName="Name56" presStyleLbl="parChTrans1D2" presStyleIdx="3" presStyleCnt="4"/>
      <dgm:spPr/>
    </dgm:pt>
    <dgm:pt modelId="{7744C870-D5D3-4A4B-B501-41A8FE545FEC}" type="pres">
      <dgm:prSet presAssocID="{C84F5ABB-D0B3-4A4C-8EB6-7DE13F22CBB4}" presName="text0" presStyleLbl="node1" presStyleIdx="4" presStyleCnt="5" custScaleX="125669">
        <dgm:presLayoutVars>
          <dgm:bulletEnabled val="1"/>
        </dgm:presLayoutVars>
      </dgm:prSet>
      <dgm:spPr/>
    </dgm:pt>
  </dgm:ptLst>
  <dgm:cxnLst>
    <dgm:cxn modelId="{C217130D-846F-4FA7-8FC4-4662BA89BB55}" type="presOf" srcId="{778C74C4-74B9-49D0-9FB7-D950C4F0712E}" destId="{D50F7933-0386-44E2-825C-E0153C56D606}" srcOrd="0" destOrd="0" presId="urn:microsoft.com/office/officeart/2008/layout/RadialCluster"/>
    <dgm:cxn modelId="{0F819818-7B51-4B5E-BF93-190CAB339D95}" type="presOf" srcId="{5C3FB803-3881-4D7B-B932-4D8DBC3F1F7E}" destId="{34137204-6DB2-4350-B6EC-6FBC2A3FA0FD}" srcOrd="0" destOrd="0" presId="urn:microsoft.com/office/officeart/2008/layout/RadialCluster"/>
    <dgm:cxn modelId="{86452C19-19BD-4A46-A66F-02FA954B55AF}" type="presOf" srcId="{850191AA-9598-4BB0-A0CB-2808D29C57AD}" destId="{B59288C8-794E-4066-88CE-F9E129C53B8C}" srcOrd="0" destOrd="0" presId="urn:microsoft.com/office/officeart/2008/layout/RadialCluster"/>
    <dgm:cxn modelId="{23048E32-54E6-4E74-926E-415B7E0BEC95}" srcId="{D27400DC-82AB-41B7-9F53-FBA4F083357C}" destId="{778C74C4-74B9-49D0-9FB7-D950C4F0712E}" srcOrd="0" destOrd="0" parTransId="{0C3CBEC5-537B-4D00-BB92-ABE420AD39F1}" sibTransId="{9DEAFD96-F8EA-408A-96D7-0C378975F7D4}"/>
    <dgm:cxn modelId="{532EBE60-C6D4-4023-93B7-C758B1208690}" type="presOf" srcId="{8184F6DE-986F-4D23-8FC6-87616EC3EEA1}" destId="{A1E89BC4-D0E1-4DB0-B10E-DEBAB80822E0}" srcOrd="0" destOrd="0" presId="urn:microsoft.com/office/officeart/2008/layout/RadialCluster"/>
    <dgm:cxn modelId="{75883677-B8E0-4C25-9B90-60CF15613FCF}" type="presOf" srcId="{CE926940-1612-4C87-BF73-82DB5F874796}" destId="{6AFE9B4C-63CF-4491-9413-CE9A9979EEFA}" srcOrd="0" destOrd="0" presId="urn:microsoft.com/office/officeart/2008/layout/RadialCluster"/>
    <dgm:cxn modelId="{4BD60BA2-1174-4118-B33B-44EAE12C2061}" type="presOf" srcId="{D27400DC-82AB-41B7-9F53-FBA4F083357C}" destId="{CE0935F6-9B2B-4E21-AABA-63A7E7A412D2}" srcOrd="0" destOrd="0" presId="urn:microsoft.com/office/officeart/2008/layout/RadialCluster"/>
    <dgm:cxn modelId="{18330DB0-9C47-4F9E-96A5-FC74038A8E9E}" srcId="{D27400DC-82AB-41B7-9F53-FBA4F083357C}" destId="{850191AA-9598-4BB0-A0CB-2808D29C57AD}" srcOrd="2" destOrd="0" parTransId="{36A8BF47-3D77-4DF7-81C2-5BC3839AA959}" sibTransId="{8C98B216-39B0-4C2F-BED7-A9642D9D1A4C}"/>
    <dgm:cxn modelId="{0BD578BA-9AF9-4244-939B-16E5A2DA234C}" type="presOf" srcId="{C3783EE5-3719-4893-AE8D-A730FB80D037}" destId="{3ADEABEB-6533-435C-BFC6-764935B57D8F}" srcOrd="0" destOrd="0" presId="urn:microsoft.com/office/officeart/2008/layout/RadialCluster"/>
    <dgm:cxn modelId="{6A30EDBE-C3EE-4E7C-984F-89A9A9D65ABE}" type="presOf" srcId="{36A8BF47-3D77-4DF7-81C2-5BC3839AA959}" destId="{387DDD89-39D7-4AE0-A1CC-3423FD8EB5AA}" srcOrd="0" destOrd="0" presId="urn:microsoft.com/office/officeart/2008/layout/RadialCluster"/>
    <dgm:cxn modelId="{C5885ECA-A84A-4252-8C1B-EB71221BD405}" type="presOf" srcId="{0C3CBEC5-537B-4D00-BB92-ABE420AD39F1}" destId="{C23C3729-59DA-4981-B60C-B473F9806446}" srcOrd="0" destOrd="0" presId="urn:microsoft.com/office/officeart/2008/layout/RadialCluster"/>
    <dgm:cxn modelId="{1F8E01DE-E676-4A9B-867A-48C458D5C7CD}" srcId="{D27400DC-82AB-41B7-9F53-FBA4F083357C}" destId="{C84F5ABB-D0B3-4A4C-8EB6-7DE13F22CBB4}" srcOrd="3" destOrd="0" parTransId="{CE926940-1612-4C87-BF73-82DB5F874796}" sibTransId="{91D65C83-12B6-4E15-80F1-CDAC70797098}"/>
    <dgm:cxn modelId="{688D46E4-6C12-4C0E-8160-F9F03283C00A}" srcId="{C3783EE5-3719-4893-AE8D-A730FB80D037}" destId="{D27400DC-82AB-41B7-9F53-FBA4F083357C}" srcOrd="0" destOrd="0" parTransId="{C75BF736-8F49-4FC5-A416-5212F241A73C}" sibTransId="{06DE8147-D809-4261-A98A-F97A089857C1}"/>
    <dgm:cxn modelId="{556F33EF-E346-447C-B5BE-3035322994B7}" srcId="{D27400DC-82AB-41B7-9F53-FBA4F083357C}" destId="{8184F6DE-986F-4D23-8FC6-87616EC3EEA1}" srcOrd="1" destOrd="0" parTransId="{5C3FB803-3881-4D7B-B932-4D8DBC3F1F7E}" sibTransId="{F600A30A-A6CE-4105-936B-2107638C0EB0}"/>
    <dgm:cxn modelId="{09DE3DF5-BEB5-4969-89F1-CF14A5E323AF}" type="presOf" srcId="{C84F5ABB-D0B3-4A4C-8EB6-7DE13F22CBB4}" destId="{7744C870-D5D3-4A4B-B501-41A8FE545FEC}" srcOrd="0" destOrd="0" presId="urn:microsoft.com/office/officeart/2008/layout/RadialCluster"/>
    <dgm:cxn modelId="{C6D4D98C-766F-4348-8D91-67B0CB3D9FE8}" type="presParOf" srcId="{3ADEABEB-6533-435C-BFC6-764935B57D8F}" destId="{4C9B6BD6-0F64-41A6-B060-0529FA22D150}" srcOrd="0" destOrd="0" presId="urn:microsoft.com/office/officeart/2008/layout/RadialCluster"/>
    <dgm:cxn modelId="{DD82D843-9E6E-4391-92A3-5FEC46C95184}" type="presParOf" srcId="{4C9B6BD6-0F64-41A6-B060-0529FA22D150}" destId="{CE0935F6-9B2B-4E21-AABA-63A7E7A412D2}" srcOrd="0" destOrd="0" presId="urn:microsoft.com/office/officeart/2008/layout/RadialCluster"/>
    <dgm:cxn modelId="{F48F483A-8E3D-4582-AE20-3096468F5E62}" type="presParOf" srcId="{4C9B6BD6-0F64-41A6-B060-0529FA22D150}" destId="{C23C3729-59DA-4981-B60C-B473F9806446}" srcOrd="1" destOrd="0" presId="urn:microsoft.com/office/officeart/2008/layout/RadialCluster"/>
    <dgm:cxn modelId="{443610CF-D009-4E32-A2F6-83AFE3E70DBB}" type="presParOf" srcId="{4C9B6BD6-0F64-41A6-B060-0529FA22D150}" destId="{D50F7933-0386-44E2-825C-E0153C56D606}" srcOrd="2" destOrd="0" presId="urn:microsoft.com/office/officeart/2008/layout/RadialCluster"/>
    <dgm:cxn modelId="{06890388-813E-4B01-B769-F3E41475317A}" type="presParOf" srcId="{4C9B6BD6-0F64-41A6-B060-0529FA22D150}" destId="{34137204-6DB2-4350-B6EC-6FBC2A3FA0FD}" srcOrd="3" destOrd="0" presId="urn:microsoft.com/office/officeart/2008/layout/RadialCluster"/>
    <dgm:cxn modelId="{74B30A39-59DA-4797-B8A6-29FDE08E7AB4}" type="presParOf" srcId="{4C9B6BD6-0F64-41A6-B060-0529FA22D150}" destId="{A1E89BC4-D0E1-4DB0-B10E-DEBAB80822E0}" srcOrd="4" destOrd="0" presId="urn:microsoft.com/office/officeart/2008/layout/RadialCluster"/>
    <dgm:cxn modelId="{89B04FC6-3109-4E65-8234-1883315DEBDA}" type="presParOf" srcId="{4C9B6BD6-0F64-41A6-B060-0529FA22D150}" destId="{387DDD89-39D7-4AE0-A1CC-3423FD8EB5AA}" srcOrd="5" destOrd="0" presId="urn:microsoft.com/office/officeart/2008/layout/RadialCluster"/>
    <dgm:cxn modelId="{16ECB8EE-5D1E-4172-90CB-D9BA6011E2C4}" type="presParOf" srcId="{4C9B6BD6-0F64-41A6-B060-0529FA22D150}" destId="{B59288C8-794E-4066-88CE-F9E129C53B8C}" srcOrd="6" destOrd="0" presId="urn:microsoft.com/office/officeart/2008/layout/RadialCluster"/>
    <dgm:cxn modelId="{0BF65A3F-B1C8-4856-A540-FBF93C6F061B}" type="presParOf" srcId="{4C9B6BD6-0F64-41A6-B060-0529FA22D150}" destId="{6AFE9B4C-63CF-4491-9413-CE9A9979EEFA}" srcOrd="7" destOrd="0" presId="urn:microsoft.com/office/officeart/2008/layout/RadialCluster"/>
    <dgm:cxn modelId="{9C22E2D5-1AAF-4F06-83F8-D86820354151}" type="presParOf" srcId="{4C9B6BD6-0F64-41A6-B060-0529FA22D150}" destId="{7744C870-D5D3-4A4B-B501-41A8FE545FEC}" srcOrd="8"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3783EE5-3719-4893-AE8D-A730FB80D037}" type="doc">
      <dgm:prSet loTypeId="urn:microsoft.com/office/officeart/2008/layout/RadialCluster" loCatId="relationship" qsTypeId="urn:microsoft.com/office/officeart/2005/8/quickstyle/simple1" qsCatId="simple" csTypeId="urn:microsoft.com/office/officeart/2005/8/colors/accent4_1" csCatId="accent4" phldr="1"/>
      <dgm:spPr/>
      <dgm:t>
        <a:bodyPr/>
        <a:lstStyle/>
        <a:p>
          <a:endParaRPr lang="en-CA"/>
        </a:p>
      </dgm:t>
    </dgm:pt>
    <dgm:pt modelId="{D27400DC-82AB-41B7-9F53-FBA4F083357C}">
      <dgm:prSet phldrT="[Text]" custT="1">
        <dgm:style>
          <a:lnRef idx="0">
            <a:scrgbClr r="0" g="0" b="0"/>
          </a:lnRef>
          <a:fillRef idx="0">
            <a:scrgbClr r="0" g="0" b="0"/>
          </a:fillRef>
          <a:effectRef idx="0">
            <a:scrgbClr r="0" g="0" b="0"/>
          </a:effectRef>
          <a:fontRef idx="minor">
            <a:schemeClr val="lt1"/>
          </a:fontRef>
        </dgm:style>
      </dgm:prSet>
      <dgm:spPr>
        <a:solidFill>
          <a:schemeClr val="accent4"/>
        </a:solidFill>
        <a:ln>
          <a:noFill/>
        </a:ln>
      </dgm:spPr>
      <dgm:t>
        <a:bodyPr/>
        <a:lstStyle/>
        <a:p>
          <a:r>
            <a:rPr lang="en-CA" sz="2500" b="1" dirty="0">
              <a:solidFill>
                <a:schemeClr val="bg1"/>
              </a:solidFill>
              <a:latin typeface="+mj-lt"/>
            </a:rPr>
            <a:t>Avantages</a:t>
          </a:r>
        </a:p>
      </dgm:t>
    </dgm:pt>
    <dgm:pt modelId="{C75BF736-8F49-4FC5-A416-5212F241A73C}" type="parTrans" cxnId="{688D46E4-6C12-4C0E-8160-F9F03283C00A}">
      <dgm:prSet/>
      <dgm:spPr/>
      <dgm:t>
        <a:bodyPr/>
        <a:lstStyle/>
        <a:p>
          <a:endParaRPr lang="en-CA"/>
        </a:p>
      </dgm:t>
    </dgm:pt>
    <dgm:pt modelId="{06DE8147-D809-4261-A98A-F97A089857C1}" type="sibTrans" cxnId="{688D46E4-6C12-4C0E-8160-F9F03283C00A}">
      <dgm:prSet/>
      <dgm:spPr/>
      <dgm:t>
        <a:bodyPr/>
        <a:lstStyle/>
        <a:p>
          <a:endParaRPr lang="en-CA"/>
        </a:p>
      </dgm:t>
    </dgm:pt>
    <dgm:pt modelId="{778C74C4-74B9-49D0-9FB7-D950C4F0712E}">
      <dgm:prSet phldrT="[Text]" custT="1"/>
      <dgm:spPr/>
      <dgm:t>
        <a:bodyPr/>
        <a:lstStyle/>
        <a:p>
          <a:r>
            <a:rPr lang="fr-FR" sz="1600" b="1" i="0" dirty="0"/>
            <a:t>Expérience</a:t>
          </a:r>
        </a:p>
        <a:p>
          <a:r>
            <a:rPr lang="fr-FR" sz="1600" b="1" i="0" dirty="0"/>
            <a:t>professionnelle</a:t>
          </a:r>
          <a:endParaRPr lang="en-CA" sz="1600" b="1" dirty="0"/>
        </a:p>
      </dgm:t>
    </dgm:pt>
    <dgm:pt modelId="{0C3CBEC5-537B-4D00-BB92-ABE420AD39F1}" type="parTrans" cxnId="{23048E32-54E6-4E74-926E-415B7E0BEC95}">
      <dgm:prSet/>
      <dgm:spPr/>
      <dgm:t>
        <a:bodyPr/>
        <a:lstStyle/>
        <a:p>
          <a:endParaRPr lang="en-CA"/>
        </a:p>
      </dgm:t>
    </dgm:pt>
    <dgm:pt modelId="{9DEAFD96-F8EA-408A-96D7-0C378975F7D4}" type="sibTrans" cxnId="{23048E32-54E6-4E74-926E-415B7E0BEC95}">
      <dgm:prSet/>
      <dgm:spPr/>
      <dgm:t>
        <a:bodyPr/>
        <a:lstStyle/>
        <a:p>
          <a:endParaRPr lang="en-CA"/>
        </a:p>
      </dgm:t>
    </dgm:pt>
    <dgm:pt modelId="{8184F6DE-986F-4D23-8FC6-87616EC3EEA1}">
      <dgm:prSet phldrT="[Text]" custT="1"/>
      <dgm:spPr/>
      <dgm:t>
        <a:bodyPr/>
        <a:lstStyle/>
        <a:p>
          <a:r>
            <a:rPr lang="fr-CA" sz="1600" b="1" noProof="0" dirty="0"/>
            <a:t>Relations d’affaires</a:t>
          </a:r>
        </a:p>
      </dgm:t>
    </dgm:pt>
    <dgm:pt modelId="{5C3FB803-3881-4D7B-B932-4D8DBC3F1F7E}" type="parTrans" cxnId="{556F33EF-E346-447C-B5BE-3035322994B7}">
      <dgm:prSet/>
      <dgm:spPr/>
      <dgm:t>
        <a:bodyPr/>
        <a:lstStyle/>
        <a:p>
          <a:endParaRPr lang="en-CA"/>
        </a:p>
      </dgm:t>
    </dgm:pt>
    <dgm:pt modelId="{F600A30A-A6CE-4105-936B-2107638C0EB0}" type="sibTrans" cxnId="{556F33EF-E346-447C-B5BE-3035322994B7}">
      <dgm:prSet/>
      <dgm:spPr/>
      <dgm:t>
        <a:bodyPr/>
        <a:lstStyle/>
        <a:p>
          <a:endParaRPr lang="en-CA"/>
        </a:p>
      </dgm:t>
    </dgm:pt>
    <dgm:pt modelId="{850191AA-9598-4BB0-A0CB-2808D29C57AD}">
      <dgm:prSet phldrT="[Text]" custT="1"/>
      <dgm:spPr/>
      <dgm:t>
        <a:bodyPr/>
        <a:lstStyle/>
        <a:p>
          <a:r>
            <a:rPr lang="fr-CA" sz="1600" b="1" noProof="0" dirty="0"/>
            <a:t>Valeur ajoutée</a:t>
          </a:r>
        </a:p>
        <a:p>
          <a:r>
            <a:rPr lang="fr-CA" sz="1600" b="1" noProof="0" dirty="0"/>
            <a:t>Employabilité</a:t>
          </a:r>
        </a:p>
      </dgm:t>
    </dgm:pt>
    <dgm:pt modelId="{36A8BF47-3D77-4DF7-81C2-5BC3839AA959}" type="parTrans" cxnId="{18330DB0-9C47-4F9E-96A5-FC74038A8E9E}">
      <dgm:prSet/>
      <dgm:spPr/>
      <dgm:t>
        <a:bodyPr/>
        <a:lstStyle/>
        <a:p>
          <a:endParaRPr lang="en-CA"/>
        </a:p>
      </dgm:t>
    </dgm:pt>
    <dgm:pt modelId="{8C98B216-39B0-4C2F-BED7-A9642D9D1A4C}" type="sibTrans" cxnId="{18330DB0-9C47-4F9E-96A5-FC74038A8E9E}">
      <dgm:prSet/>
      <dgm:spPr/>
      <dgm:t>
        <a:bodyPr/>
        <a:lstStyle/>
        <a:p>
          <a:endParaRPr lang="en-CA"/>
        </a:p>
      </dgm:t>
    </dgm:pt>
    <dgm:pt modelId="{C84F5ABB-D0B3-4A4C-8EB6-7DE13F22CBB4}">
      <dgm:prSet phldrT="[Text]" custT="1"/>
      <dgm:spPr/>
      <dgm:t>
        <a:bodyPr/>
        <a:lstStyle/>
        <a:p>
          <a:r>
            <a:rPr lang="fr-CA" sz="1600" b="1" noProof="0" dirty="0"/>
            <a:t>Crédits</a:t>
          </a:r>
        </a:p>
        <a:p>
          <a:r>
            <a:rPr lang="fr-CA" sz="1600" b="1" noProof="0" dirty="0"/>
            <a:t>universitaires</a:t>
          </a:r>
        </a:p>
      </dgm:t>
    </dgm:pt>
    <dgm:pt modelId="{CE926940-1612-4C87-BF73-82DB5F874796}" type="parTrans" cxnId="{1F8E01DE-E676-4A9B-867A-48C458D5C7CD}">
      <dgm:prSet/>
      <dgm:spPr/>
      <dgm:t>
        <a:bodyPr/>
        <a:lstStyle/>
        <a:p>
          <a:endParaRPr lang="en-CA"/>
        </a:p>
      </dgm:t>
    </dgm:pt>
    <dgm:pt modelId="{91D65C83-12B6-4E15-80F1-CDAC70797098}" type="sibTrans" cxnId="{1F8E01DE-E676-4A9B-867A-48C458D5C7CD}">
      <dgm:prSet/>
      <dgm:spPr/>
      <dgm:t>
        <a:bodyPr/>
        <a:lstStyle/>
        <a:p>
          <a:endParaRPr lang="en-CA"/>
        </a:p>
      </dgm:t>
    </dgm:pt>
    <dgm:pt modelId="{3ADEABEB-6533-435C-BFC6-764935B57D8F}" type="pres">
      <dgm:prSet presAssocID="{C3783EE5-3719-4893-AE8D-A730FB80D037}" presName="Name0" presStyleCnt="0">
        <dgm:presLayoutVars>
          <dgm:chMax val="1"/>
          <dgm:chPref val="1"/>
          <dgm:dir/>
          <dgm:animOne val="branch"/>
          <dgm:animLvl val="lvl"/>
        </dgm:presLayoutVars>
      </dgm:prSet>
      <dgm:spPr/>
    </dgm:pt>
    <dgm:pt modelId="{4C9B6BD6-0F64-41A6-B060-0529FA22D150}" type="pres">
      <dgm:prSet presAssocID="{D27400DC-82AB-41B7-9F53-FBA4F083357C}" presName="singleCycle" presStyleCnt="0"/>
      <dgm:spPr/>
    </dgm:pt>
    <dgm:pt modelId="{CE0935F6-9B2B-4E21-AABA-63A7E7A412D2}" type="pres">
      <dgm:prSet presAssocID="{D27400DC-82AB-41B7-9F53-FBA4F083357C}" presName="singleCenter" presStyleLbl="node1" presStyleIdx="0" presStyleCnt="5" custScaleX="134683">
        <dgm:presLayoutVars>
          <dgm:chMax val="7"/>
          <dgm:chPref val="7"/>
        </dgm:presLayoutVars>
      </dgm:prSet>
      <dgm:spPr/>
    </dgm:pt>
    <dgm:pt modelId="{C23C3729-59DA-4981-B60C-B473F9806446}" type="pres">
      <dgm:prSet presAssocID="{0C3CBEC5-537B-4D00-BB92-ABE420AD39F1}" presName="Name56" presStyleLbl="parChTrans1D2" presStyleIdx="0" presStyleCnt="4"/>
      <dgm:spPr/>
    </dgm:pt>
    <dgm:pt modelId="{D50F7933-0386-44E2-825C-E0153C56D606}" type="pres">
      <dgm:prSet presAssocID="{778C74C4-74B9-49D0-9FB7-D950C4F0712E}" presName="text0" presStyleLbl="node1" presStyleIdx="1" presStyleCnt="5" custScaleX="225809" custScaleY="69984">
        <dgm:presLayoutVars>
          <dgm:bulletEnabled val="1"/>
        </dgm:presLayoutVars>
      </dgm:prSet>
      <dgm:spPr/>
    </dgm:pt>
    <dgm:pt modelId="{34137204-6DB2-4350-B6EC-6FBC2A3FA0FD}" type="pres">
      <dgm:prSet presAssocID="{5C3FB803-3881-4D7B-B932-4D8DBC3F1F7E}" presName="Name56" presStyleLbl="parChTrans1D2" presStyleIdx="1" presStyleCnt="4"/>
      <dgm:spPr/>
    </dgm:pt>
    <dgm:pt modelId="{A1E89BC4-D0E1-4DB0-B10E-DEBAB80822E0}" type="pres">
      <dgm:prSet presAssocID="{8184F6DE-986F-4D23-8FC6-87616EC3EEA1}" presName="text0" presStyleLbl="node1" presStyleIdx="2" presStyleCnt="5" custScaleX="116466" custScaleY="72893" custRadScaleRad="99048" custRadScaleInc="570">
        <dgm:presLayoutVars>
          <dgm:bulletEnabled val="1"/>
        </dgm:presLayoutVars>
      </dgm:prSet>
      <dgm:spPr/>
    </dgm:pt>
    <dgm:pt modelId="{387DDD89-39D7-4AE0-A1CC-3423FD8EB5AA}" type="pres">
      <dgm:prSet presAssocID="{36A8BF47-3D77-4DF7-81C2-5BC3839AA959}" presName="Name56" presStyleLbl="parChTrans1D2" presStyleIdx="2" presStyleCnt="4"/>
      <dgm:spPr/>
    </dgm:pt>
    <dgm:pt modelId="{B59288C8-794E-4066-88CE-F9E129C53B8C}" type="pres">
      <dgm:prSet presAssocID="{850191AA-9598-4BB0-A0CB-2808D29C57AD}" presName="text0" presStyleLbl="node1" presStyleIdx="3" presStyleCnt="5" custScaleX="174905" custScaleY="59435">
        <dgm:presLayoutVars>
          <dgm:bulletEnabled val="1"/>
        </dgm:presLayoutVars>
      </dgm:prSet>
      <dgm:spPr/>
    </dgm:pt>
    <dgm:pt modelId="{6AFE9B4C-63CF-4491-9413-CE9A9979EEFA}" type="pres">
      <dgm:prSet presAssocID="{CE926940-1612-4C87-BF73-82DB5F874796}" presName="Name56" presStyleLbl="parChTrans1D2" presStyleIdx="3" presStyleCnt="4"/>
      <dgm:spPr/>
    </dgm:pt>
    <dgm:pt modelId="{7744C870-D5D3-4A4B-B501-41A8FE545FEC}" type="pres">
      <dgm:prSet presAssocID="{C84F5ABB-D0B3-4A4C-8EB6-7DE13F22CBB4}" presName="text0" presStyleLbl="node1" presStyleIdx="4" presStyleCnt="5" custScaleX="140307" custScaleY="63644">
        <dgm:presLayoutVars>
          <dgm:bulletEnabled val="1"/>
        </dgm:presLayoutVars>
      </dgm:prSet>
      <dgm:spPr/>
    </dgm:pt>
  </dgm:ptLst>
  <dgm:cxnLst>
    <dgm:cxn modelId="{C217130D-846F-4FA7-8FC4-4662BA89BB55}" type="presOf" srcId="{778C74C4-74B9-49D0-9FB7-D950C4F0712E}" destId="{D50F7933-0386-44E2-825C-E0153C56D606}" srcOrd="0" destOrd="0" presId="urn:microsoft.com/office/officeart/2008/layout/RadialCluster"/>
    <dgm:cxn modelId="{0F819818-7B51-4B5E-BF93-190CAB339D95}" type="presOf" srcId="{5C3FB803-3881-4D7B-B932-4D8DBC3F1F7E}" destId="{34137204-6DB2-4350-B6EC-6FBC2A3FA0FD}" srcOrd="0" destOrd="0" presId="urn:microsoft.com/office/officeart/2008/layout/RadialCluster"/>
    <dgm:cxn modelId="{86452C19-19BD-4A46-A66F-02FA954B55AF}" type="presOf" srcId="{850191AA-9598-4BB0-A0CB-2808D29C57AD}" destId="{B59288C8-794E-4066-88CE-F9E129C53B8C}" srcOrd="0" destOrd="0" presId="urn:microsoft.com/office/officeart/2008/layout/RadialCluster"/>
    <dgm:cxn modelId="{23048E32-54E6-4E74-926E-415B7E0BEC95}" srcId="{D27400DC-82AB-41B7-9F53-FBA4F083357C}" destId="{778C74C4-74B9-49D0-9FB7-D950C4F0712E}" srcOrd="0" destOrd="0" parTransId="{0C3CBEC5-537B-4D00-BB92-ABE420AD39F1}" sibTransId="{9DEAFD96-F8EA-408A-96D7-0C378975F7D4}"/>
    <dgm:cxn modelId="{532EBE60-C6D4-4023-93B7-C758B1208690}" type="presOf" srcId="{8184F6DE-986F-4D23-8FC6-87616EC3EEA1}" destId="{A1E89BC4-D0E1-4DB0-B10E-DEBAB80822E0}" srcOrd="0" destOrd="0" presId="urn:microsoft.com/office/officeart/2008/layout/RadialCluster"/>
    <dgm:cxn modelId="{75883677-B8E0-4C25-9B90-60CF15613FCF}" type="presOf" srcId="{CE926940-1612-4C87-BF73-82DB5F874796}" destId="{6AFE9B4C-63CF-4491-9413-CE9A9979EEFA}" srcOrd="0" destOrd="0" presId="urn:microsoft.com/office/officeart/2008/layout/RadialCluster"/>
    <dgm:cxn modelId="{4BD60BA2-1174-4118-B33B-44EAE12C2061}" type="presOf" srcId="{D27400DC-82AB-41B7-9F53-FBA4F083357C}" destId="{CE0935F6-9B2B-4E21-AABA-63A7E7A412D2}" srcOrd="0" destOrd="0" presId="urn:microsoft.com/office/officeart/2008/layout/RadialCluster"/>
    <dgm:cxn modelId="{18330DB0-9C47-4F9E-96A5-FC74038A8E9E}" srcId="{D27400DC-82AB-41B7-9F53-FBA4F083357C}" destId="{850191AA-9598-4BB0-A0CB-2808D29C57AD}" srcOrd="2" destOrd="0" parTransId="{36A8BF47-3D77-4DF7-81C2-5BC3839AA959}" sibTransId="{8C98B216-39B0-4C2F-BED7-A9642D9D1A4C}"/>
    <dgm:cxn modelId="{0BD578BA-9AF9-4244-939B-16E5A2DA234C}" type="presOf" srcId="{C3783EE5-3719-4893-AE8D-A730FB80D037}" destId="{3ADEABEB-6533-435C-BFC6-764935B57D8F}" srcOrd="0" destOrd="0" presId="urn:microsoft.com/office/officeart/2008/layout/RadialCluster"/>
    <dgm:cxn modelId="{6A30EDBE-C3EE-4E7C-984F-89A9A9D65ABE}" type="presOf" srcId="{36A8BF47-3D77-4DF7-81C2-5BC3839AA959}" destId="{387DDD89-39D7-4AE0-A1CC-3423FD8EB5AA}" srcOrd="0" destOrd="0" presId="urn:microsoft.com/office/officeart/2008/layout/RadialCluster"/>
    <dgm:cxn modelId="{C5885ECA-A84A-4252-8C1B-EB71221BD405}" type="presOf" srcId="{0C3CBEC5-537B-4D00-BB92-ABE420AD39F1}" destId="{C23C3729-59DA-4981-B60C-B473F9806446}" srcOrd="0" destOrd="0" presId="urn:microsoft.com/office/officeart/2008/layout/RadialCluster"/>
    <dgm:cxn modelId="{1F8E01DE-E676-4A9B-867A-48C458D5C7CD}" srcId="{D27400DC-82AB-41B7-9F53-FBA4F083357C}" destId="{C84F5ABB-D0B3-4A4C-8EB6-7DE13F22CBB4}" srcOrd="3" destOrd="0" parTransId="{CE926940-1612-4C87-BF73-82DB5F874796}" sibTransId="{91D65C83-12B6-4E15-80F1-CDAC70797098}"/>
    <dgm:cxn modelId="{688D46E4-6C12-4C0E-8160-F9F03283C00A}" srcId="{C3783EE5-3719-4893-AE8D-A730FB80D037}" destId="{D27400DC-82AB-41B7-9F53-FBA4F083357C}" srcOrd="0" destOrd="0" parTransId="{C75BF736-8F49-4FC5-A416-5212F241A73C}" sibTransId="{06DE8147-D809-4261-A98A-F97A089857C1}"/>
    <dgm:cxn modelId="{556F33EF-E346-447C-B5BE-3035322994B7}" srcId="{D27400DC-82AB-41B7-9F53-FBA4F083357C}" destId="{8184F6DE-986F-4D23-8FC6-87616EC3EEA1}" srcOrd="1" destOrd="0" parTransId="{5C3FB803-3881-4D7B-B932-4D8DBC3F1F7E}" sibTransId="{F600A30A-A6CE-4105-936B-2107638C0EB0}"/>
    <dgm:cxn modelId="{09DE3DF5-BEB5-4969-89F1-CF14A5E323AF}" type="presOf" srcId="{C84F5ABB-D0B3-4A4C-8EB6-7DE13F22CBB4}" destId="{7744C870-D5D3-4A4B-B501-41A8FE545FEC}" srcOrd="0" destOrd="0" presId="urn:microsoft.com/office/officeart/2008/layout/RadialCluster"/>
    <dgm:cxn modelId="{C6D4D98C-766F-4348-8D91-67B0CB3D9FE8}" type="presParOf" srcId="{3ADEABEB-6533-435C-BFC6-764935B57D8F}" destId="{4C9B6BD6-0F64-41A6-B060-0529FA22D150}" srcOrd="0" destOrd="0" presId="urn:microsoft.com/office/officeart/2008/layout/RadialCluster"/>
    <dgm:cxn modelId="{DD82D843-9E6E-4391-92A3-5FEC46C95184}" type="presParOf" srcId="{4C9B6BD6-0F64-41A6-B060-0529FA22D150}" destId="{CE0935F6-9B2B-4E21-AABA-63A7E7A412D2}" srcOrd="0" destOrd="0" presId="urn:microsoft.com/office/officeart/2008/layout/RadialCluster"/>
    <dgm:cxn modelId="{F48F483A-8E3D-4582-AE20-3096468F5E62}" type="presParOf" srcId="{4C9B6BD6-0F64-41A6-B060-0529FA22D150}" destId="{C23C3729-59DA-4981-B60C-B473F9806446}" srcOrd="1" destOrd="0" presId="urn:microsoft.com/office/officeart/2008/layout/RadialCluster"/>
    <dgm:cxn modelId="{443610CF-D009-4E32-A2F6-83AFE3E70DBB}" type="presParOf" srcId="{4C9B6BD6-0F64-41A6-B060-0529FA22D150}" destId="{D50F7933-0386-44E2-825C-E0153C56D606}" srcOrd="2" destOrd="0" presId="urn:microsoft.com/office/officeart/2008/layout/RadialCluster"/>
    <dgm:cxn modelId="{06890388-813E-4B01-B769-F3E41475317A}" type="presParOf" srcId="{4C9B6BD6-0F64-41A6-B060-0529FA22D150}" destId="{34137204-6DB2-4350-B6EC-6FBC2A3FA0FD}" srcOrd="3" destOrd="0" presId="urn:microsoft.com/office/officeart/2008/layout/RadialCluster"/>
    <dgm:cxn modelId="{74B30A39-59DA-4797-B8A6-29FDE08E7AB4}" type="presParOf" srcId="{4C9B6BD6-0F64-41A6-B060-0529FA22D150}" destId="{A1E89BC4-D0E1-4DB0-B10E-DEBAB80822E0}" srcOrd="4" destOrd="0" presId="urn:microsoft.com/office/officeart/2008/layout/RadialCluster"/>
    <dgm:cxn modelId="{89B04FC6-3109-4E65-8234-1883315DEBDA}" type="presParOf" srcId="{4C9B6BD6-0F64-41A6-B060-0529FA22D150}" destId="{387DDD89-39D7-4AE0-A1CC-3423FD8EB5AA}" srcOrd="5" destOrd="0" presId="urn:microsoft.com/office/officeart/2008/layout/RadialCluster"/>
    <dgm:cxn modelId="{16ECB8EE-5D1E-4172-90CB-D9BA6011E2C4}" type="presParOf" srcId="{4C9B6BD6-0F64-41A6-B060-0529FA22D150}" destId="{B59288C8-794E-4066-88CE-F9E129C53B8C}" srcOrd="6" destOrd="0" presId="urn:microsoft.com/office/officeart/2008/layout/RadialCluster"/>
    <dgm:cxn modelId="{0BF65A3F-B1C8-4856-A540-FBF93C6F061B}" type="presParOf" srcId="{4C9B6BD6-0F64-41A6-B060-0529FA22D150}" destId="{6AFE9B4C-63CF-4491-9413-CE9A9979EEFA}" srcOrd="7" destOrd="0" presId="urn:microsoft.com/office/officeart/2008/layout/RadialCluster"/>
    <dgm:cxn modelId="{9C22E2D5-1AAF-4F06-83F8-D86820354151}" type="presParOf" srcId="{4C9B6BD6-0F64-41A6-B060-0529FA22D150}" destId="{7744C870-D5D3-4A4B-B501-41A8FE545FEC}" srcOrd="8" destOrd="0" presId="urn:microsoft.com/office/officeart/2008/layout/RadialCluster"/>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59D5106-60ED-4A01-8727-B81957358CEC}" type="doc">
      <dgm:prSet loTypeId="urn:microsoft.com/office/officeart/2008/layout/HorizontalMultiLevelHierarchy" loCatId="hierarchy" qsTypeId="urn:microsoft.com/office/officeart/2005/8/quickstyle/simple1" qsCatId="simple" csTypeId="urn:microsoft.com/office/officeart/2005/8/colors/accent6_2" csCatId="accent6" phldr="1"/>
      <dgm:spPr/>
      <dgm:t>
        <a:bodyPr/>
        <a:lstStyle/>
        <a:p>
          <a:endParaRPr lang="en-CA"/>
        </a:p>
      </dgm:t>
    </dgm:pt>
    <dgm:pt modelId="{C084AFB0-0DAE-4E83-80A4-EBE82448B242}">
      <dgm:prSet custT="1">
        <dgm:style>
          <a:lnRef idx="3">
            <a:schemeClr val="lt1"/>
          </a:lnRef>
          <a:fillRef idx="1">
            <a:schemeClr val="accent4"/>
          </a:fillRef>
          <a:effectRef idx="1">
            <a:schemeClr val="accent4"/>
          </a:effectRef>
          <a:fontRef idx="minor">
            <a:schemeClr val="lt1"/>
          </a:fontRef>
        </dgm:style>
      </dgm:prSet>
      <dgm:spPr/>
      <dgm:t>
        <a:bodyPr/>
        <a:lstStyle/>
        <a:p>
          <a:r>
            <a:rPr lang="fr-FR" sz="2800" b="1" i="0" dirty="0">
              <a:solidFill>
                <a:schemeClr val="bg1"/>
              </a:solidFill>
              <a:latin typeface="+mj-lt"/>
            </a:rPr>
            <a:t>Exigences d’admissibilité</a:t>
          </a:r>
          <a:endParaRPr lang="en-CA" sz="2800" dirty="0">
            <a:solidFill>
              <a:schemeClr val="bg1"/>
            </a:solidFill>
            <a:latin typeface="+mj-lt"/>
          </a:endParaRPr>
        </a:p>
      </dgm:t>
    </dgm:pt>
    <dgm:pt modelId="{00FAE2F7-C421-448B-976B-6820855017C2}" type="parTrans" cxnId="{0B5228F4-7A01-4A48-A8B3-336429E373C3}">
      <dgm:prSet/>
      <dgm:spPr/>
      <dgm:t>
        <a:bodyPr/>
        <a:lstStyle/>
        <a:p>
          <a:endParaRPr lang="en-CA"/>
        </a:p>
      </dgm:t>
    </dgm:pt>
    <dgm:pt modelId="{DA3B011A-493A-4E8D-AD66-DE34567CBD3C}" type="sibTrans" cxnId="{0B5228F4-7A01-4A48-A8B3-336429E373C3}">
      <dgm:prSet/>
      <dgm:spPr/>
      <dgm:t>
        <a:bodyPr/>
        <a:lstStyle/>
        <a:p>
          <a:endParaRPr lang="en-CA"/>
        </a:p>
      </dgm:t>
    </dgm:pt>
    <dgm:pt modelId="{B4D307B9-F6D6-4247-86FF-BB7C8D74190A}">
      <dgm:prSet custT="1"/>
      <dgm:spPr/>
      <dgm:t>
        <a:bodyPr/>
        <a:lstStyle/>
        <a:p>
          <a:r>
            <a:rPr lang="fr-FR" sz="1600" b="0" i="0" dirty="0"/>
            <a:t>Vous devez avoir terminé avec succès les cours du tronc commun de 1</a:t>
          </a:r>
          <a:r>
            <a:rPr lang="fr-FR" sz="1600" b="0" i="0" baseline="30000" dirty="0"/>
            <a:t>re</a:t>
          </a:r>
          <a:r>
            <a:rPr lang="fr-FR" sz="1600" b="0" i="0" dirty="0"/>
            <a:t> et de 2</a:t>
          </a:r>
          <a:r>
            <a:rPr lang="fr-FR" sz="1600" b="0" i="0" baseline="30000" dirty="0"/>
            <a:t>e </a:t>
          </a:r>
          <a:r>
            <a:rPr lang="fr-FR" sz="1600" b="0" i="0" dirty="0"/>
            <a:t>années de votre option </a:t>
          </a:r>
          <a:r>
            <a:rPr lang="fr-FR" sz="1600" b="0" i="0" u="sng" dirty="0"/>
            <a:t>avant</a:t>
          </a:r>
          <a:r>
            <a:rPr lang="fr-FR" sz="1600" b="0" i="0" dirty="0"/>
            <a:t> le début de votre stage.</a:t>
          </a:r>
          <a:endParaRPr lang="en-CA" sz="1600" dirty="0"/>
        </a:p>
      </dgm:t>
    </dgm:pt>
    <dgm:pt modelId="{406E5A32-F37A-4895-A432-AF371159CD42}" type="parTrans" cxnId="{9AD5D324-3F0A-405F-B9D8-BB32280C3B7D}">
      <dgm:prSet/>
      <dgm:spPr/>
      <dgm:t>
        <a:bodyPr/>
        <a:lstStyle/>
        <a:p>
          <a:endParaRPr lang="en-CA"/>
        </a:p>
      </dgm:t>
    </dgm:pt>
    <dgm:pt modelId="{4FB0CF6A-B6F0-4F71-BB40-32465993C01D}" type="sibTrans" cxnId="{9AD5D324-3F0A-405F-B9D8-BB32280C3B7D}">
      <dgm:prSet/>
      <dgm:spPr/>
      <dgm:t>
        <a:bodyPr/>
        <a:lstStyle/>
        <a:p>
          <a:endParaRPr lang="en-CA"/>
        </a:p>
      </dgm:t>
    </dgm:pt>
    <dgm:pt modelId="{597864C2-478A-45DA-A97E-90D4D5921BD3}">
      <dgm:prSet custT="1"/>
      <dgm:spPr/>
      <dgm:t>
        <a:bodyPr/>
        <a:lstStyle/>
        <a:p>
          <a:r>
            <a:rPr lang="fr-FR" sz="1600" b="0" i="0" dirty="0"/>
            <a:t>Vous devez avoir une moyenne pondérée cumulative (MPC) minimale de 6,0.</a:t>
          </a:r>
          <a:endParaRPr lang="en-CA" sz="1600" dirty="0"/>
        </a:p>
      </dgm:t>
    </dgm:pt>
    <dgm:pt modelId="{D3022663-2116-4678-ABA9-29BA0A5DFB62}" type="parTrans" cxnId="{2BCE9D42-6011-4870-8917-902CC90316BA}">
      <dgm:prSet/>
      <dgm:spPr/>
      <dgm:t>
        <a:bodyPr/>
        <a:lstStyle/>
        <a:p>
          <a:endParaRPr lang="en-CA"/>
        </a:p>
      </dgm:t>
    </dgm:pt>
    <dgm:pt modelId="{87529479-C51C-4535-B421-4611E698339D}" type="sibTrans" cxnId="{2BCE9D42-6011-4870-8917-902CC90316BA}">
      <dgm:prSet/>
      <dgm:spPr/>
      <dgm:t>
        <a:bodyPr/>
        <a:lstStyle/>
        <a:p>
          <a:endParaRPr lang="en-CA"/>
        </a:p>
      </dgm:t>
    </dgm:pt>
    <dgm:pt modelId="{5D6F008A-8D70-4070-84A2-801D947E32B0}">
      <dgm:prSet custT="1"/>
      <dgm:spPr/>
      <dgm:t>
        <a:bodyPr/>
        <a:lstStyle/>
        <a:p>
          <a:r>
            <a:rPr lang="fr-FR" sz="1600" b="0" i="0" dirty="0"/>
            <a:t>Vous faites preuve d’engagement, avez soif d’apprendre et souhaitez faire honneur à l’École de gestion Telfer.</a:t>
          </a:r>
          <a:endParaRPr lang="en-CA" sz="1600" dirty="0"/>
        </a:p>
      </dgm:t>
    </dgm:pt>
    <dgm:pt modelId="{FD0B6AE9-80B2-498E-81CE-18874A42BA02}" type="parTrans" cxnId="{F6ECB43E-A1AD-482F-99BA-BDDBCBB78430}">
      <dgm:prSet/>
      <dgm:spPr/>
      <dgm:t>
        <a:bodyPr/>
        <a:lstStyle/>
        <a:p>
          <a:endParaRPr lang="en-CA"/>
        </a:p>
      </dgm:t>
    </dgm:pt>
    <dgm:pt modelId="{439F2B81-DF21-4E79-BA4F-6F94056693D6}" type="sibTrans" cxnId="{F6ECB43E-A1AD-482F-99BA-BDDBCBB78430}">
      <dgm:prSet/>
      <dgm:spPr/>
      <dgm:t>
        <a:bodyPr/>
        <a:lstStyle/>
        <a:p>
          <a:endParaRPr lang="en-CA"/>
        </a:p>
      </dgm:t>
    </dgm:pt>
    <dgm:pt modelId="{40129E2B-A307-4497-8C1E-E64341EE0321}">
      <dgm:prSet custT="1"/>
      <dgm:spPr/>
      <dgm:t>
        <a:bodyPr/>
        <a:lstStyle/>
        <a:p>
          <a:r>
            <a:rPr lang="fr-FR" sz="1600" b="0" i="0" dirty="0"/>
            <a:t>Vous ne pouvez pas être inscrit(e) au régime d’enseignement coopératif</a:t>
          </a:r>
          <a:r>
            <a:rPr lang="fr-FR" sz="1400" b="0" i="0" dirty="0"/>
            <a:t>.</a:t>
          </a:r>
          <a:endParaRPr lang="en-CA" sz="1400" dirty="0"/>
        </a:p>
      </dgm:t>
    </dgm:pt>
    <dgm:pt modelId="{776B0B05-83C6-470D-B925-8B84EC127B1F}" type="parTrans" cxnId="{C3BF7FC0-8C7E-4FD0-ADFD-278613EB9C7F}">
      <dgm:prSet/>
      <dgm:spPr/>
      <dgm:t>
        <a:bodyPr/>
        <a:lstStyle/>
        <a:p>
          <a:endParaRPr lang="en-CA"/>
        </a:p>
      </dgm:t>
    </dgm:pt>
    <dgm:pt modelId="{78DD1A77-612A-4D97-B95E-14DA5C27483A}" type="sibTrans" cxnId="{C3BF7FC0-8C7E-4FD0-ADFD-278613EB9C7F}">
      <dgm:prSet/>
      <dgm:spPr/>
      <dgm:t>
        <a:bodyPr/>
        <a:lstStyle/>
        <a:p>
          <a:endParaRPr lang="en-CA"/>
        </a:p>
      </dgm:t>
    </dgm:pt>
    <dgm:pt modelId="{85FB89C5-B2CE-418F-B88C-15AC21A3B56E}" type="pres">
      <dgm:prSet presAssocID="{859D5106-60ED-4A01-8727-B81957358CEC}" presName="Name0" presStyleCnt="0">
        <dgm:presLayoutVars>
          <dgm:chPref val="1"/>
          <dgm:dir/>
          <dgm:animOne val="branch"/>
          <dgm:animLvl val="lvl"/>
          <dgm:resizeHandles val="exact"/>
        </dgm:presLayoutVars>
      </dgm:prSet>
      <dgm:spPr/>
    </dgm:pt>
    <dgm:pt modelId="{BB8D7000-19BF-4638-8892-498274FC53BD}" type="pres">
      <dgm:prSet presAssocID="{C084AFB0-0DAE-4E83-80A4-EBE82448B242}" presName="root1" presStyleCnt="0"/>
      <dgm:spPr/>
    </dgm:pt>
    <dgm:pt modelId="{CCF08F87-D347-4F40-884F-0F41913444B2}" type="pres">
      <dgm:prSet presAssocID="{C084AFB0-0DAE-4E83-80A4-EBE82448B242}" presName="LevelOneTextNode" presStyleLbl="node0" presStyleIdx="0" presStyleCnt="1" custAng="5400000" custScaleX="84704" custScaleY="63000" custLinFactNeighborX="36063" custLinFactNeighborY="-52236">
        <dgm:presLayoutVars>
          <dgm:chPref val="3"/>
        </dgm:presLayoutVars>
      </dgm:prSet>
      <dgm:spPr/>
    </dgm:pt>
    <dgm:pt modelId="{2EF9E3AB-D3CD-4C98-8B0F-BEC2427A3804}" type="pres">
      <dgm:prSet presAssocID="{C084AFB0-0DAE-4E83-80A4-EBE82448B242}" presName="level2hierChild" presStyleCnt="0"/>
      <dgm:spPr/>
    </dgm:pt>
    <dgm:pt modelId="{088473F6-669B-4601-B603-7809F91ADE1F}" type="pres">
      <dgm:prSet presAssocID="{406E5A32-F37A-4895-A432-AF371159CD42}" presName="conn2-1" presStyleLbl="parChTrans1D2" presStyleIdx="0" presStyleCnt="4"/>
      <dgm:spPr/>
    </dgm:pt>
    <dgm:pt modelId="{F97E49DA-3ED4-4280-A2E9-3319B8B2D2AB}" type="pres">
      <dgm:prSet presAssocID="{406E5A32-F37A-4895-A432-AF371159CD42}" presName="connTx" presStyleLbl="parChTrans1D2" presStyleIdx="0" presStyleCnt="4"/>
      <dgm:spPr/>
    </dgm:pt>
    <dgm:pt modelId="{151D7A3E-E3E9-498D-ACBC-1B9401F0BF63}" type="pres">
      <dgm:prSet presAssocID="{B4D307B9-F6D6-4247-86FF-BB7C8D74190A}" presName="root2" presStyleCnt="0"/>
      <dgm:spPr/>
    </dgm:pt>
    <dgm:pt modelId="{540C8A84-649D-4EF7-B1A0-6043F854B35E}" type="pres">
      <dgm:prSet presAssocID="{B4D307B9-F6D6-4247-86FF-BB7C8D74190A}" presName="LevelTwoTextNode" presStyleLbl="node2" presStyleIdx="0" presStyleCnt="4" custScaleY="117493">
        <dgm:presLayoutVars>
          <dgm:chPref val="3"/>
        </dgm:presLayoutVars>
      </dgm:prSet>
      <dgm:spPr/>
    </dgm:pt>
    <dgm:pt modelId="{E790B021-8DAB-421D-AC38-3DF1A4D88A34}" type="pres">
      <dgm:prSet presAssocID="{B4D307B9-F6D6-4247-86FF-BB7C8D74190A}" presName="level3hierChild" presStyleCnt="0"/>
      <dgm:spPr/>
    </dgm:pt>
    <dgm:pt modelId="{19021236-26B2-4971-96F3-53777CE08150}" type="pres">
      <dgm:prSet presAssocID="{776B0B05-83C6-470D-B925-8B84EC127B1F}" presName="conn2-1" presStyleLbl="parChTrans1D2" presStyleIdx="1" presStyleCnt="4"/>
      <dgm:spPr/>
    </dgm:pt>
    <dgm:pt modelId="{B2A5B1AF-EB2A-4BFC-9CC4-F2E43EFE8B28}" type="pres">
      <dgm:prSet presAssocID="{776B0B05-83C6-470D-B925-8B84EC127B1F}" presName="connTx" presStyleLbl="parChTrans1D2" presStyleIdx="1" presStyleCnt="4"/>
      <dgm:spPr/>
    </dgm:pt>
    <dgm:pt modelId="{77B9936F-F91A-4540-9D16-6A4401888CE3}" type="pres">
      <dgm:prSet presAssocID="{40129E2B-A307-4497-8C1E-E64341EE0321}" presName="root2" presStyleCnt="0"/>
      <dgm:spPr/>
    </dgm:pt>
    <dgm:pt modelId="{FBA3AFA0-4E42-4C4E-8663-29BE3D21F863}" type="pres">
      <dgm:prSet presAssocID="{40129E2B-A307-4497-8C1E-E64341EE0321}" presName="LevelTwoTextNode" presStyleLbl="node2" presStyleIdx="1" presStyleCnt="4">
        <dgm:presLayoutVars>
          <dgm:chPref val="3"/>
        </dgm:presLayoutVars>
      </dgm:prSet>
      <dgm:spPr/>
    </dgm:pt>
    <dgm:pt modelId="{B6978928-1ECC-43C8-A5CA-C4F9DFA2A15D}" type="pres">
      <dgm:prSet presAssocID="{40129E2B-A307-4497-8C1E-E64341EE0321}" presName="level3hierChild" presStyleCnt="0"/>
      <dgm:spPr/>
    </dgm:pt>
    <dgm:pt modelId="{BB57123B-B5F3-4D0C-99D9-5DB1B7E8420A}" type="pres">
      <dgm:prSet presAssocID="{D3022663-2116-4678-ABA9-29BA0A5DFB62}" presName="conn2-1" presStyleLbl="parChTrans1D2" presStyleIdx="2" presStyleCnt="4"/>
      <dgm:spPr/>
    </dgm:pt>
    <dgm:pt modelId="{C2A4F917-2A4D-4DCA-9647-71E768E43608}" type="pres">
      <dgm:prSet presAssocID="{D3022663-2116-4678-ABA9-29BA0A5DFB62}" presName="connTx" presStyleLbl="parChTrans1D2" presStyleIdx="2" presStyleCnt="4"/>
      <dgm:spPr/>
    </dgm:pt>
    <dgm:pt modelId="{8EB9D551-99D4-4AAE-B02F-779055D7C6FC}" type="pres">
      <dgm:prSet presAssocID="{597864C2-478A-45DA-A97E-90D4D5921BD3}" presName="root2" presStyleCnt="0"/>
      <dgm:spPr/>
    </dgm:pt>
    <dgm:pt modelId="{A39C4D3D-920D-47AF-81AA-B98CFAD7E4DB}" type="pres">
      <dgm:prSet presAssocID="{597864C2-478A-45DA-A97E-90D4D5921BD3}" presName="LevelTwoTextNode" presStyleLbl="node2" presStyleIdx="2" presStyleCnt="4" custScaleY="77946">
        <dgm:presLayoutVars>
          <dgm:chPref val="3"/>
        </dgm:presLayoutVars>
      </dgm:prSet>
      <dgm:spPr/>
    </dgm:pt>
    <dgm:pt modelId="{B6FC2802-FD8D-478C-955F-C0EBB3B4106E}" type="pres">
      <dgm:prSet presAssocID="{597864C2-478A-45DA-A97E-90D4D5921BD3}" presName="level3hierChild" presStyleCnt="0"/>
      <dgm:spPr/>
    </dgm:pt>
    <dgm:pt modelId="{A71EC5C5-3C88-4740-A105-E453B6F82CC3}" type="pres">
      <dgm:prSet presAssocID="{FD0B6AE9-80B2-498E-81CE-18874A42BA02}" presName="conn2-1" presStyleLbl="parChTrans1D2" presStyleIdx="3" presStyleCnt="4"/>
      <dgm:spPr/>
    </dgm:pt>
    <dgm:pt modelId="{6EB51546-5016-4922-870F-D65FCD02AE7F}" type="pres">
      <dgm:prSet presAssocID="{FD0B6AE9-80B2-498E-81CE-18874A42BA02}" presName="connTx" presStyleLbl="parChTrans1D2" presStyleIdx="3" presStyleCnt="4"/>
      <dgm:spPr/>
    </dgm:pt>
    <dgm:pt modelId="{F86DBE1A-8915-4BB4-840D-F693CB1A2F24}" type="pres">
      <dgm:prSet presAssocID="{5D6F008A-8D70-4070-84A2-801D947E32B0}" presName="root2" presStyleCnt="0"/>
      <dgm:spPr/>
    </dgm:pt>
    <dgm:pt modelId="{3239EC75-D4C9-4B11-93AF-67D763C3D64C}" type="pres">
      <dgm:prSet presAssocID="{5D6F008A-8D70-4070-84A2-801D947E32B0}" presName="LevelTwoTextNode" presStyleLbl="node2" presStyleIdx="3" presStyleCnt="4">
        <dgm:presLayoutVars>
          <dgm:chPref val="3"/>
        </dgm:presLayoutVars>
      </dgm:prSet>
      <dgm:spPr/>
    </dgm:pt>
    <dgm:pt modelId="{78CE9CB3-C16C-46FC-80B4-33B9A1A137E1}" type="pres">
      <dgm:prSet presAssocID="{5D6F008A-8D70-4070-84A2-801D947E32B0}" presName="level3hierChild" presStyleCnt="0"/>
      <dgm:spPr/>
    </dgm:pt>
  </dgm:ptLst>
  <dgm:cxnLst>
    <dgm:cxn modelId="{D4D24A0B-2A30-4EB5-BC17-4D171F6C300D}" type="presOf" srcId="{776B0B05-83C6-470D-B925-8B84EC127B1F}" destId="{B2A5B1AF-EB2A-4BFC-9CC4-F2E43EFE8B28}" srcOrd="1" destOrd="0" presId="urn:microsoft.com/office/officeart/2008/layout/HorizontalMultiLevelHierarchy"/>
    <dgm:cxn modelId="{BF9E860D-2BB7-4C5A-81FE-02A96140CB08}" type="presOf" srcId="{776B0B05-83C6-470D-B925-8B84EC127B1F}" destId="{19021236-26B2-4971-96F3-53777CE08150}" srcOrd="0" destOrd="0" presId="urn:microsoft.com/office/officeart/2008/layout/HorizontalMultiLevelHierarchy"/>
    <dgm:cxn modelId="{A61D9F18-2F2A-4E79-ADBA-9EF86094B24B}" type="presOf" srcId="{406E5A32-F37A-4895-A432-AF371159CD42}" destId="{088473F6-669B-4601-B603-7809F91ADE1F}" srcOrd="0" destOrd="0" presId="urn:microsoft.com/office/officeart/2008/layout/HorizontalMultiLevelHierarchy"/>
    <dgm:cxn modelId="{75D5E818-90D8-45F5-9F28-7693B78DD595}" type="presOf" srcId="{406E5A32-F37A-4895-A432-AF371159CD42}" destId="{F97E49DA-3ED4-4280-A2E9-3319B8B2D2AB}" srcOrd="1" destOrd="0" presId="urn:microsoft.com/office/officeart/2008/layout/HorizontalMultiLevelHierarchy"/>
    <dgm:cxn modelId="{9AD5D324-3F0A-405F-B9D8-BB32280C3B7D}" srcId="{C084AFB0-0DAE-4E83-80A4-EBE82448B242}" destId="{B4D307B9-F6D6-4247-86FF-BB7C8D74190A}" srcOrd="0" destOrd="0" parTransId="{406E5A32-F37A-4895-A432-AF371159CD42}" sibTransId="{4FB0CF6A-B6F0-4F71-BB40-32465993C01D}"/>
    <dgm:cxn modelId="{F6ECB43E-A1AD-482F-99BA-BDDBCBB78430}" srcId="{C084AFB0-0DAE-4E83-80A4-EBE82448B242}" destId="{5D6F008A-8D70-4070-84A2-801D947E32B0}" srcOrd="3" destOrd="0" parTransId="{FD0B6AE9-80B2-498E-81CE-18874A42BA02}" sibTransId="{439F2B81-DF21-4E79-BA4F-6F94056693D6}"/>
    <dgm:cxn modelId="{2BCE9D42-6011-4870-8917-902CC90316BA}" srcId="{C084AFB0-0DAE-4E83-80A4-EBE82448B242}" destId="{597864C2-478A-45DA-A97E-90D4D5921BD3}" srcOrd="2" destOrd="0" parTransId="{D3022663-2116-4678-ABA9-29BA0A5DFB62}" sibTransId="{87529479-C51C-4535-B421-4611E698339D}"/>
    <dgm:cxn modelId="{1A241E47-85C3-4781-B7D8-881551C24721}" type="presOf" srcId="{D3022663-2116-4678-ABA9-29BA0A5DFB62}" destId="{C2A4F917-2A4D-4DCA-9647-71E768E43608}" srcOrd="1" destOrd="0" presId="urn:microsoft.com/office/officeart/2008/layout/HorizontalMultiLevelHierarchy"/>
    <dgm:cxn modelId="{A1224669-97BB-4B56-A978-A8F02E71826E}" type="presOf" srcId="{FD0B6AE9-80B2-498E-81CE-18874A42BA02}" destId="{6EB51546-5016-4922-870F-D65FCD02AE7F}" srcOrd="1" destOrd="0" presId="urn:microsoft.com/office/officeart/2008/layout/HorizontalMultiLevelHierarchy"/>
    <dgm:cxn modelId="{4980957D-30C3-4B8C-9668-494B46BC728B}" type="presOf" srcId="{FD0B6AE9-80B2-498E-81CE-18874A42BA02}" destId="{A71EC5C5-3C88-4740-A105-E453B6F82CC3}" srcOrd="0" destOrd="0" presId="urn:microsoft.com/office/officeart/2008/layout/HorizontalMultiLevelHierarchy"/>
    <dgm:cxn modelId="{3AE41680-C8B3-45F2-A6FB-C95BF3D6CB16}" type="presOf" srcId="{C084AFB0-0DAE-4E83-80A4-EBE82448B242}" destId="{CCF08F87-D347-4F40-884F-0F41913444B2}" srcOrd="0" destOrd="0" presId="urn:microsoft.com/office/officeart/2008/layout/HorizontalMultiLevelHierarchy"/>
    <dgm:cxn modelId="{49FFD080-5D78-4777-9EA7-2787575EAFC3}" type="presOf" srcId="{B4D307B9-F6D6-4247-86FF-BB7C8D74190A}" destId="{540C8A84-649D-4EF7-B1A0-6043F854B35E}" srcOrd="0" destOrd="0" presId="urn:microsoft.com/office/officeart/2008/layout/HorizontalMultiLevelHierarchy"/>
    <dgm:cxn modelId="{54F5CB98-FD35-4095-8FA5-FE6F9BDDE7BD}" type="presOf" srcId="{859D5106-60ED-4A01-8727-B81957358CEC}" destId="{85FB89C5-B2CE-418F-B88C-15AC21A3B56E}" srcOrd="0" destOrd="0" presId="urn:microsoft.com/office/officeart/2008/layout/HorizontalMultiLevelHierarchy"/>
    <dgm:cxn modelId="{DAF4AFA6-991A-4448-95E5-A2D7CA9025B4}" type="presOf" srcId="{40129E2B-A307-4497-8C1E-E64341EE0321}" destId="{FBA3AFA0-4E42-4C4E-8663-29BE3D21F863}" srcOrd="0" destOrd="0" presId="urn:microsoft.com/office/officeart/2008/layout/HorizontalMultiLevelHierarchy"/>
    <dgm:cxn modelId="{495D76C0-263C-4186-AE0C-4BB5D7FC7D6A}" type="presOf" srcId="{597864C2-478A-45DA-A97E-90D4D5921BD3}" destId="{A39C4D3D-920D-47AF-81AA-B98CFAD7E4DB}" srcOrd="0" destOrd="0" presId="urn:microsoft.com/office/officeart/2008/layout/HorizontalMultiLevelHierarchy"/>
    <dgm:cxn modelId="{C3BF7FC0-8C7E-4FD0-ADFD-278613EB9C7F}" srcId="{C084AFB0-0DAE-4E83-80A4-EBE82448B242}" destId="{40129E2B-A307-4497-8C1E-E64341EE0321}" srcOrd="1" destOrd="0" parTransId="{776B0B05-83C6-470D-B925-8B84EC127B1F}" sibTransId="{78DD1A77-612A-4D97-B95E-14DA5C27483A}"/>
    <dgm:cxn modelId="{0B5228F4-7A01-4A48-A8B3-336429E373C3}" srcId="{859D5106-60ED-4A01-8727-B81957358CEC}" destId="{C084AFB0-0DAE-4E83-80A4-EBE82448B242}" srcOrd="0" destOrd="0" parTransId="{00FAE2F7-C421-448B-976B-6820855017C2}" sibTransId="{DA3B011A-493A-4E8D-AD66-DE34567CBD3C}"/>
    <dgm:cxn modelId="{FC1231FA-1D4E-4258-ACC7-9F46355935E2}" type="presOf" srcId="{D3022663-2116-4678-ABA9-29BA0A5DFB62}" destId="{BB57123B-B5F3-4D0C-99D9-5DB1B7E8420A}" srcOrd="0" destOrd="0" presId="urn:microsoft.com/office/officeart/2008/layout/HorizontalMultiLevelHierarchy"/>
    <dgm:cxn modelId="{43EE2FFE-5F88-44FB-B30E-F9922BABD72E}" type="presOf" srcId="{5D6F008A-8D70-4070-84A2-801D947E32B0}" destId="{3239EC75-D4C9-4B11-93AF-67D763C3D64C}" srcOrd="0" destOrd="0" presId="urn:microsoft.com/office/officeart/2008/layout/HorizontalMultiLevelHierarchy"/>
    <dgm:cxn modelId="{5D25EF30-1DB5-4EBB-8312-74FDB0478287}" type="presParOf" srcId="{85FB89C5-B2CE-418F-B88C-15AC21A3B56E}" destId="{BB8D7000-19BF-4638-8892-498274FC53BD}" srcOrd="0" destOrd="0" presId="urn:microsoft.com/office/officeart/2008/layout/HorizontalMultiLevelHierarchy"/>
    <dgm:cxn modelId="{8D5E665A-7108-4F53-B703-CD572E75B016}" type="presParOf" srcId="{BB8D7000-19BF-4638-8892-498274FC53BD}" destId="{CCF08F87-D347-4F40-884F-0F41913444B2}" srcOrd="0" destOrd="0" presId="urn:microsoft.com/office/officeart/2008/layout/HorizontalMultiLevelHierarchy"/>
    <dgm:cxn modelId="{B1C4E665-E7B0-4704-81A8-137532FDE0F3}" type="presParOf" srcId="{BB8D7000-19BF-4638-8892-498274FC53BD}" destId="{2EF9E3AB-D3CD-4C98-8B0F-BEC2427A3804}" srcOrd="1" destOrd="0" presId="urn:microsoft.com/office/officeart/2008/layout/HorizontalMultiLevelHierarchy"/>
    <dgm:cxn modelId="{AC010EAB-B58B-43CD-8BC4-49646BD6C448}" type="presParOf" srcId="{2EF9E3AB-D3CD-4C98-8B0F-BEC2427A3804}" destId="{088473F6-669B-4601-B603-7809F91ADE1F}" srcOrd="0" destOrd="0" presId="urn:microsoft.com/office/officeart/2008/layout/HorizontalMultiLevelHierarchy"/>
    <dgm:cxn modelId="{790533D4-48CF-4714-B1F7-245C923280D6}" type="presParOf" srcId="{088473F6-669B-4601-B603-7809F91ADE1F}" destId="{F97E49DA-3ED4-4280-A2E9-3319B8B2D2AB}" srcOrd="0" destOrd="0" presId="urn:microsoft.com/office/officeart/2008/layout/HorizontalMultiLevelHierarchy"/>
    <dgm:cxn modelId="{75F48E3C-11BE-409F-93A2-148E7B7CAC0B}" type="presParOf" srcId="{2EF9E3AB-D3CD-4C98-8B0F-BEC2427A3804}" destId="{151D7A3E-E3E9-498D-ACBC-1B9401F0BF63}" srcOrd="1" destOrd="0" presId="urn:microsoft.com/office/officeart/2008/layout/HorizontalMultiLevelHierarchy"/>
    <dgm:cxn modelId="{5F895068-EB52-405E-9400-42B1832DD08F}" type="presParOf" srcId="{151D7A3E-E3E9-498D-ACBC-1B9401F0BF63}" destId="{540C8A84-649D-4EF7-B1A0-6043F854B35E}" srcOrd="0" destOrd="0" presId="urn:microsoft.com/office/officeart/2008/layout/HorizontalMultiLevelHierarchy"/>
    <dgm:cxn modelId="{2AB698BB-9868-4822-891D-8F99F45AC9CE}" type="presParOf" srcId="{151D7A3E-E3E9-498D-ACBC-1B9401F0BF63}" destId="{E790B021-8DAB-421D-AC38-3DF1A4D88A34}" srcOrd="1" destOrd="0" presId="urn:microsoft.com/office/officeart/2008/layout/HorizontalMultiLevelHierarchy"/>
    <dgm:cxn modelId="{2FC1AAB1-7DF5-4EF7-913B-25DDC1A385CB}" type="presParOf" srcId="{2EF9E3AB-D3CD-4C98-8B0F-BEC2427A3804}" destId="{19021236-26B2-4971-96F3-53777CE08150}" srcOrd="2" destOrd="0" presId="urn:microsoft.com/office/officeart/2008/layout/HorizontalMultiLevelHierarchy"/>
    <dgm:cxn modelId="{D8ADB654-19B1-4E97-8561-2F00EA5BB463}" type="presParOf" srcId="{19021236-26B2-4971-96F3-53777CE08150}" destId="{B2A5B1AF-EB2A-4BFC-9CC4-F2E43EFE8B28}" srcOrd="0" destOrd="0" presId="urn:microsoft.com/office/officeart/2008/layout/HorizontalMultiLevelHierarchy"/>
    <dgm:cxn modelId="{1A7B625D-5131-45BA-9495-B7DB59D91A5C}" type="presParOf" srcId="{2EF9E3AB-D3CD-4C98-8B0F-BEC2427A3804}" destId="{77B9936F-F91A-4540-9D16-6A4401888CE3}" srcOrd="3" destOrd="0" presId="urn:microsoft.com/office/officeart/2008/layout/HorizontalMultiLevelHierarchy"/>
    <dgm:cxn modelId="{4C5ECF7B-084B-4C96-B159-C12839493C31}" type="presParOf" srcId="{77B9936F-F91A-4540-9D16-6A4401888CE3}" destId="{FBA3AFA0-4E42-4C4E-8663-29BE3D21F863}" srcOrd="0" destOrd="0" presId="urn:microsoft.com/office/officeart/2008/layout/HorizontalMultiLevelHierarchy"/>
    <dgm:cxn modelId="{672972DB-1AFB-4B27-8351-6918B7688C77}" type="presParOf" srcId="{77B9936F-F91A-4540-9D16-6A4401888CE3}" destId="{B6978928-1ECC-43C8-A5CA-C4F9DFA2A15D}" srcOrd="1" destOrd="0" presId="urn:microsoft.com/office/officeart/2008/layout/HorizontalMultiLevelHierarchy"/>
    <dgm:cxn modelId="{B102EA02-D55B-40D8-85CC-EBC7D897AFF6}" type="presParOf" srcId="{2EF9E3AB-D3CD-4C98-8B0F-BEC2427A3804}" destId="{BB57123B-B5F3-4D0C-99D9-5DB1B7E8420A}" srcOrd="4" destOrd="0" presId="urn:microsoft.com/office/officeart/2008/layout/HorizontalMultiLevelHierarchy"/>
    <dgm:cxn modelId="{D9FF25EC-107E-4DCC-96B7-CB5041DE37F4}" type="presParOf" srcId="{BB57123B-B5F3-4D0C-99D9-5DB1B7E8420A}" destId="{C2A4F917-2A4D-4DCA-9647-71E768E43608}" srcOrd="0" destOrd="0" presId="urn:microsoft.com/office/officeart/2008/layout/HorizontalMultiLevelHierarchy"/>
    <dgm:cxn modelId="{697877E9-1438-4369-BDAE-037D8170A23A}" type="presParOf" srcId="{2EF9E3AB-D3CD-4C98-8B0F-BEC2427A3804}" destId="{8EB9D551-99D4-4AAE-B02F-779055D7C6FC}" srcOrd="5" destOrd="0" presId="urn:microsoft.com/office/officeart/2008/layout/HorizontalMultiLevelHierarchy"/>
    <dgm:cxn modelId="{3862D93A-AF83-465F-933F-6A2FFFFF52C0}" type="presParOf" srcId="{8EB9D551-99D4-4AAE-B02F-779055D7C6FC}" destId="{A39C4D3D-920D-47AF-81AA-B98CFAD7E4DB}" srcOrd="0" destOrd="0" presId="urn:microsoft.com/office/officeart/2008/layout/HorizontalMultiLevelHierarchy"/>
    <dgm:cxn modelId="{A8D717F6-5007-4A8E-8DCD-646C27C2524B}" type="presParOf" srcId="{8EB9D551-99D4-4AAE-B02F-779055D7C6FC}" destId="{B6FC2802-FD8D-478C-955F-C0EBB3B4106E}" srcOrd="1" destOrd="0" presId="urn:microsoft.com/office/officeart/2008/layout/HorizontalMultiLevelHierarchy"/>
    <dgm:cxn modelId="{CD0C48A0-1255-499E-B073-712E0ED55502}" type="presParOf" srcId="{2EF9E3AB-D3CD-4C98-8B0F-BEC2427A3804}" destId="{A71EC5C5-3C88-4740-A105-E453B6F82CC3}" srcOrd="6" destOrd="0" presId="urn:microsoft.com/office/officeart/2008/layout/HorizontalMultiLevelHierarchy"/>
    <dgm:cxn modelId="{400B86FA-493B-4F4C-BCDB-F73F413844AB}" type="presParOf" srcId="{A71EC5C5-3C88-4740-A105-E453B6F82CC3}" destId="{6EB51546-5016-4922-870F-D65FCD02AE7F}" srcOrd="0" destOrd="0" presId="urn:microsoft.com/office/officeart/2008/layout/HorizontalMultiLevelHierarchy"/>
    <dgm:cxn modelId="{4E87667D-EC2A-4FD0-8C34-9226FE6A8C77}" type="presParOf" srcId="{2EF9E3AB-D3CD-4C98-8B0F-BEC2427A3804}" destId="{F86DBE1A-8915-4BB4-840D-F693CB1A2F24}" srcOrd="7" destOrd="0" presId="urn:microsoft.com/office/officeart/2008/layout/HorizontalMultiLevelHierarchy"/>
    <dgm:cxn modelId="{C944133B-D813-4AB2-98F6-8EE38C9D0E3E}" type="presParOf" srcId="{F86DBE1A-8915-4BB4-840D-F693CB1A2F24}" destId="{3239EC75-D4C9-4B11-93AF-67D763C3D64C}" srcOrd="0" destOrd="0" presId="urn:microsoft.com/office/officeart/2008/layout/HorizontalMultiLevelHierarchy"/>
    <dgm:cxn modelId="{B535F6BB-6886-422E-9867-212BABFCE849}" type="presParOf" srcId="{F86DBE1A-8915-4BB4-840D-F693CB1A2F24}" destId="{78CE9CB3-C16C-46FC-80B4-33B9A1A137E1}" srcOrd="1" destOrd="0" presId="urn:microsoft.com/office/officeart/2008/layout/HorizontalMultiLevelHierarchy"/>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2D30012-A27F-4BD8-824E-0C140E5E0703}" type="doc">
      <dgm:prSet loTypeId="urn:microsoft.com/office/officeart/2008/layout/HorizontalMultiLevelHierarchy" loCatId="hierarchy" qsTypeId="urn:microsoft.com/office/officeart/2005/8/quickstyle/simple1" qsCatId="simple" csTypeId="urn:microsoft.com/office/officeart/2005/8/colors/colorful5" csCatId="colorful" phldr="1"/>
      <dgm:spPr/>
      <dgm:t>
        <a:bodyPr/>
        <a:lstStyle/>
        <a:p>
          <a:endParaRPr lang="en-CA"/>
        </a:p>
      </dgm:t>
    </dgm:pt>
    <dgm:pt modelId="{527BF139-CF75-4D76-B3DA-C4DBFD365EB9}">
      <dgm:prSet custT="1">
        <dgm:style>
          <a:lnRef idx="2">
            <a:schemeClr val="accent4"/>
          </a:lnRef>
          <a:fillRef idx="1">
            <a:schemeClr val="lt1"/>
          </a:fillRef>
          <a:effectRef idx="0">
            <a:schemeClr val="accent4"/>
          </a:effectRef>
          <a:fontRef idx="minor">
            <a:schemeClr val="dk1"/>
          </a:fontRef>
        </dgm:style>
      </dgm:prSet>
      <dgm:spPr>
        <a:solidFill>
          <a:schemeClr val="accent4"/>
        </a:solidFill>
      </dgm:spPr>
      <dgm:t>
        <a:bodyPr/>
        <a:lstStyle/>
        <a:p>
          <a:r>
            <a:rPr lang="en-CA" sz="2800" b="1" i="0" dirty="0">
              <a:solidFill>
                <a:schemeClr val="bg1"/>
              </a:solidFill>
              <a:latin typeface="+mj-lt"/>
            </a:rPr>
            <a:t>Eligibility Requirements </a:t>
          </a:r>
          <a:endParaRPr lang="en-CA" sz="2800" dirty="0">
            <a:solidFill>
              <a:schemeClr val="bg1"/>
            </a:solidFill>
            <a:latin typeface="+mj-lt"/>
          </a:endParaRPr>
        </a:p>
      </dgm:t>
    </dgm:pt>
    <dgm:pt modelId="{28A7C7DC-3F53-4C2C-AE88-D13AB4F7CD49}" type="parTrans" cxnId="{E6EED516-4354-4A1D-AE73-1B1FA862C9AD}">
      <dgm:prSet/>
      <dgm:spPr/>
      <dgm:t>
        <a:bodyPr/>
        <a:lstStyle/>
        <a:p>
          <a:endParaRPr lang="en-CA">
            <a:solidFill>
              <a:schemeClr val="tx1"/>
            </a:solidFill>
          </a:endParaRPr>
        </a:p>
      </dgm:t>
    </dgm:pt>
    <dgm:pt modelId="{44C03AD3-A8D5-4A1D-830E-5437847DEE4D}" type="sibTrans" cxnId="{E6EED516-4354-4A1D-AE73-1B1FA862C9AD}">
      <dgm:prSet/>
      <dgm:spPr/>
      <dgm:t>
        <a:bodyPr/>
        <a:lstStyle/>
        <a:p>
          <a:endParaRPr lang="en-CA">
            <a:solidFill>
              <a:schemeClr val="tx1"/>
            </a:solidFill>
          </a:endParaRPr>
        </a:p>
      </dgm:t>
    </dgm:pt>
    <dgm:pt modelId="{6D9EAC29-298B-4978-B2FF-EF7FF69EFD38}">
      <dgm:prSet custT="1"/>
      <dgm:spPr/>
      <dgm:t>
        <a:bodyPr/>
        <a:lstStyle/>
        <a:p>
          <a:r>
            <a:rPr lang="en-CA" sz="1600" b="0" i="0" dirty="0"/>
            <a:t>You need to have successfully completed the 1</a:t>
          </a:r>
          <a:r>
            <a:rPr lang="en-CA" sz="1600" b="0" i="0" baseline="30000" dirty="0"/>
            <a:t>st</a:t>
          </a:r>
          <a:r>
            <a:rPr lang="en-CA" sz="1600" b="0" i="0" dirty="0"/>
            <a:t>- and 2</a:t>
          </a:r>
          <a:r>
            <a:rPr lang="en-CA" sz="1600" b="0" i="0" baseline="30000" dirty="0"/>
            <a:t>nd</a:t>
          </a:r>
          <a:r>
            <a:rPr lang="en-CA" sz="1600" b="0" i="0" dirty="0"/>
            <a:t>-year common core courses for your program option </a:t>
          </a:r>
          <a:r>
            <a:rPr lang="en-CA" sz="1600" b="0" i="0" u="sng" dirty="0"/>
            <a:t>prior</a:t>
          </a:r>
          <a:r>
            <a:rPr lang="en-CA" sz="1600" b="0" i="0" dirty="0"/>
            <a:t> to starting your internship.</a:t>
          </a:r>
          <a:endParaRPr lang="en-CA" sz="1600" dirty="0"/>
        </a:p>
      </dgm:t>
    </dgm:pt>
    <dgm:pt modelId="{65E9EB16-9F2C-4199-9639-1045B1B77B63}" type="parTrans" cxnId="{24DB5DBC-D68A-4919-A36E-0828DCBE979F}">
      <dgm:prSet/>
      <dgm:spPr/>
      <dgm:t>
        <a:bodyPr/>
        <a:lstStyle/>
        <a:p>
          <a:endParaRPr lang="en-CA">
            <a:solidFill>
              <a:schemeClr val="tx1"/>
            </a:solidFill>
          </a:endParaRPr>
        </a:p>
      </dgm:t>
    </dgm:pt>
    <dgm:pt modelId="{609D28AA-0356-4695-A427-8AE94BA52931}" type="sibTrans" cxnId="{24DB5DBC-D68A-4919-A36E-0828DCBE979F}">
      <dgm:prSet/>
      <dgm:spPr/>
      <dgm:t>
        <a:bodyPr/>
        <a:lstStyle/>
        <a:p>
          <a:endParaRPr lang="en-CA">
            <a:solidFill>
              <a:schemeClr val="tx1"/>
            </a:solidFill>
          </a:endParaRPr>
        </a:p>
      </dgm:t>
    </dgm:pt>
    <dgm:pt modelId="{5CD0B75C-F4B7-4363-B599-3D32F55AB5DC}">
      <dgm:prSet custT="1"/>
      <dgm:spPr/>
      <dgm:t>
        <a:bodyPr/>
        <a:lstStyle/>
        <a:p>
          <a:r>
            <a:rPr lang="en-CA" sz="1600" b="0" i="0" dirty="0"/>
            <a:t>You have a cumulative grade point average (CGPA) of 6.0 or higher.</a:t>
          </a:r>
          <a:endParaRPr lang="en-CA" sz="1600" dirty="0"/>
        </a:p>
      </dgm:t>
    </dgm:pt>
    <dgm:pt modelId="{50E9F2BC-283C-46A6-A421-FD9FEE9AA489}" type="parTrans" cxnId="{954CE827-5922-4EDF-939A-366E1C14972C}">
      <dgm:prSet/>
      <dgm:spPr/>
      <dgm:t>
        <a:bodyPr/>
        <a:lstStyle/>
        <a:p>
          <a:endParaRPr lang="en-CA">
            <a:solidFill>
              <a:schemeClr val="tx1"/>
            </a:solidFill>
          </a:endParaRPr>
        </a:p>
      </dgm:t>
    </dgm:pt>
    <dgm:pt modelId="{ECFB9D1D-3CBA-47A8-BB44-8A63FFF46D32}" type="sibTrans" cxnId="{954CE827-5922-4EDF-939A-366E1C14972C}">
      <dgm:prSet/>
      <dgm:spPr/>
      <dgm:t>
        <a:bodyPr/>
        <a:lstStyle/>
        <a:p>
          <a:endParaRPr lang="en-CA">
            <a:solidFill>
              <a:schemeClr val="tx1"/>
            </a:solidFill>
          </a:endParaRPr>
        </a:p>
      </dgm:t>
    </dgm:pt>
    <dgm:pt modelId="{99488B60-CDE4-4DEE-BC7B-4CC42B7E5F61}">
      <dgm:prSet/>
      <dgm:spPr/>
      <dgm:t>
        <a:bodyPr/>
        <a:lstStyle/>
        <a:p>
          <a:r>
            <a:rPr lang="en-CA" b="0" i="0" dirty="0"/>
            <a:t>You are committed, have a willingness to learn and intend to do credit to the Telfer School of Management.</a:t>
          </a:r>
          <a:endParaRPr lang="en-CA" dirty="0"/>
        </a:p>
      </dgm:t>
    </dgm:pt>
    <dgm:pt modelId="{68D2BD82-9D2D-4C2B-8601-B186D28C00EA}" type="parTrans" cxnId="{79525B9A-C207-4D21-8AD7-277498ED5319}">
      <dgm:prSet/>
      <dgm:spPr/>
      <dgm:t>
        <a:bodyPr/>
        <a:lstStyle/>
        <a:p>
          <a:endParaRPr lang="en-CA">
            <a:solidFill>
              <a:schemeClr val="tx1"/>
            </a:solidFill>
          </a:endParaRPr>
        </a:p>
      </dgm:t>
    </dgm:pt>
    <dgm:pt modelId="{51C96F23-3BF3-43D9-937E-8A6DDFD34BB4}" type="sibTrans" cxnId="{79525B9A-C207-4D21-8AD7-277498ED5319}">
      <dgm:prSet/>
      <dgm:spPr/>
      <dgm:t>
        <a:bodyPr/>
        <a:lstStyle/>
        <a:p>
          <a:endParaRPr lang="en-CA">
            <a:solidFill>
              <a:schemeClr val="tx1"/>
            </a:solidFill>
          </a:endParaRPr>
        </a:p>
      </dgm:t>
    </dgm:pt>
    <dgm:pt modelId="{6CE38C8A-5D94-43EB-AA40-0F863C88B11D}">
      <dgm:prSet custT="1"/>
      <dgm:spPr/>
      <dgm:t>
        <a:bodyPr/>
        <a:lstStyle/>
        <a:p>
          <a:r>
            <a:rPr lang="en-CA" sz="1600" b="0" i="0" dirty="0"/>
            <a:t>You cannot be enrolled in the Co-operative Education Program.</a:t>
          </a:r>
          <a:endParaRPr lang="en-CA" sz="1600" dirty="0"/>
        </a:p>
      </dgm:t>
    </dgm:pt>
    <dgm:pt modelId="{1BF04EB7-B939-4269-AB26-E3FE788C39E8}" type="parTrans" cxnId="{7F3B10C5-9D6A-46DD-8B8F-4E665AF213EF}">
      <dgm:prSet/>
      <dgm:spPr/>
      <dgm:t>
        <a:bodyPr/>
        <a:lstStyle/>
        <a:p>
          <a:endParaRPr lang="en-CA">
            <a:solidFill>
              <a:schemeClr val="tx1"/>
            </a:solidFill>
          </a:endParaRPr>
        </a:p>
      </dgm:t>
    </dgm:pt>
    <dgm:pt modelId="{9BCA596E-6F91-4BED-9B1A-74975F221996}" type="sibTrans" cxnId="{7F3B10C5-9D6A-46DD-8B8F-4E665AF213EF}">
      <dgm:prSet/>
      <dgm:spPr/>
      <dgm:t>
        <a:bodyPr/>
        <a:lstStyle/>
        <a:p>
          <a:endParaRPr lang="en-CA">
            <a:solidFill>
              <a:schemeClr val="tx1"/>
            </a:solidFill>
          </a:endParaRPr>
        </a:p>
      </dgm:t>
    </dgm:pt>
    <dgm:pt modelId="{D620EC3F-2AE1-4FD5-B77A-E165AAAA475E}" type="pres">
      <dgm:prSet presAssocID="{92D30012-A27F-4BD8-824E-0C140E5E0703}" presName="Name0" presStyleCnt="0">
        <dgm:presLayoutVars>
          <dgm:chPref val="1"/>
          <dgm:dir val="rev"/>
          <dgm:animOne val="branch"/>
          <dgm:animLvl val="lvl"/>
          <dgm:resizeHandles val="exact"/>
        </dgm:presLayoutVars>
      </dgm:prSet>
      <dgm:spPr/>
    </dgm:pt>
    <dgm:pt modelId="{F5102CBF-C6BE-432F-87CF-264FA723C2AC}" type="pres">
      <dgm:prSet presAssocID="{527BF139-CF75-4D76-B3DA-C4DBFD365EB9}" presName="root1" presStyleCnt="0"/>
      <dgm:spPr/>
    </dgm:pt>
    <dgm:pt modelId="{9D635CEE-3C66-42CD-BF1D-3346F442E1DD}" type="pres">
      <dgm:prSet presAssocID="{527BF139-CF75-4D76-B3DA-C4DBFD365EB9}" presName="LevelOneTextNode" presStyleLbl="node0" presStyleIdx="0" presStyleCnt="1" custAng="16200000" custScaleX="87707" custScaleY="59741" custLinFactNeighborX="-37284" custLinFactNeighborY="-55641">
        <dgm:presLayoutVars>
          <dgm:chPref val="3"/>
        </dgm:presLayoutVars>
      </dgm:prSet>
      <dgm:spPr/>
    </dgm:pt>
    <dgm:pt modelId="{365C67EB-DCBE-49FC-8144-44E13080AD25}" type="pres">
      <dgm:prSet presAssocID="{527BF139-CF75-4D76-B3DA-C4DBFD365EB9}" presName="level2hierChild" presStyleCnt="0"/>
      <dgm:spPr/>
    </dgm:pt>
    <dgm:pt modelId="{532C9A17-3CE1-4C03-9D5D-601323F132B2}" type="pres">
      <dgm:prSet presAssocID="{65E9EB16-9F2C-4199-9639-1045B1B77B63}" presName="conn2-1" presStyleLbl="parChTrans1D2" presStyleIdx="0" presStyleCnt="4"/>
      <dgm:spPr/>
    </dgm:pt>
    <dgm:pt modelId="{B972FEB5-1452-42B2-9E4B-31963F08B39A}" type="pres">
      <dgm:prSet presAssocID="{65E9EB16-9F2C-4199-9639-1045B1B77B63}" presName="connTx" presStyleLbl="parChTrans1D2" presStyleIdx="0" presStyleCnt="4"/>
      <dgm:spPr/>
    </dgm:pt>
    <dgm:pt modelId="{4A983431-D1C9-4D28-8B9F-40B65D55146D}" type="pres">
      <dgm:prSet presAssocID="{6D9EAC29-298B-4978-B2FF-EF7FF69EFD38}" presName="root2" presStyleCnt="0"/>
      <dgm:spPr/>
    </dgm:pt>
    <dgm:pt modelId="{FECD32A1-60D4-426C-B40A-31E4F082A1A4}" type="pres">
      <dgm:prSet presAssocID="{6D9EAC29-298B-4978-B2FF-EF7FF69EFD38}" presName="LevelTwoTextNode" presStyleLbl="node2" presStyleIdx="0" presStyleCnt="4" custScaleY="118981">
        <dgm:presLayoutVars>
          <dgm:chPref val="3"/>
        </dgm:presLayoutVars>
      </dgm:prSet>
      <dgm:spPr/>
    </dgm:pt>
    <dgm:pt modelId="{4AB08302-55CD-4495-8E0F-5995CEEAEBF3}" type="pres">
      <dgm:prSet presAssocID="{6D9EAC29-298B-4978-B2FF-EF7FF69EFD38}" presName="level3hierChild" presStyleCnt="0"/>
      <dgm:spPr/>
    </dgm:pt>
    <dgm:pt modelId="{E0EC0757-4B2F-4D07-9525-CCC53A109F68}" type="pres">
      <dgm:prSet presAssocID="{1BF04EB7-B939-4269-AB26-E3FE788C39E8}" presName="conn2-1" presStyleLbl="parChTrans1D2" presStyleIdx="1" presStyleCnt="4"/>
      <dgm:spPr/>
    </dgm:pt>
    <dgm:pt modelId="{A0689646-3293-4BEA-BDC7-52EFC0D216DB}" type="pres">
      <dgm:prSet presAssocID="{1BF04EB7-B939-4269-AB26-E3FE788C39E8}" presName="connTx" presStyleLbl="parChTrans1D2" presStyleIdx="1" presStyleCnt="4"/>
      <dgm:spPr/>
    </dgm:pt>
    <dgm:pt modelId="{DE3222D0-3F79-4C2B-ADAC-DF0AB8BA32E6}" type="pres">
      <dgm:prSet presAssocID="{6CE38C8A-5D94-43EB-AA40-0F863C88B11D}" presName="root2" presStyleCnt="0"/>
      <dgm:spPr/>
    </dgm:pt>
    <dgm:pt modelId="{3BC46C97-F122-4AE2-9565-C4D1FEC75D46}" type="pres">
      <dgm:prSet presAssocID="{6CE38C8A-5D94-43EB-AA40-0F863C88B11D}" presName="LevelTwoTextNode" presStyleLbl="node2" presStyleIdx="1" presStyleCnt="4" custScaleY="107963">
        <dgm:presLayoutVars>
          <dgm:chPref val="3"/>
        </dgm:presLayoutVars>
      </dgm:prSet>
      <dgm:spPr/>
    </dgm:pt>
    <dgm:pt modelId="{500AEB03-3147-49D2-940D-3BF89CCE2EB9}" type="pres">
      <dgm:prSet presAssocID="{6CE38C8A-5D94-43EB-AA40-0F863C88B11D}" presName="level3hierChild" presStyleCnt="0"/>
      <dgm:spPr/>
    </dgm:pt>
    <dgm:pt modelId="{079E88F0-5DE7-4A9C-B4C0-27488428D2A2}" type="pres">
      <dgm:prSet presAssocID="{50E9F2BC-283C-46A6-A421-FD9FEE9AA489}" presName="conn2-1" presStyleLbl="parChTrans1D2" presStyleIdx="2" presStyleCnt="4"/>
      <dgm:spPr/>
    </dgm:pt>
    <dgm:pt modelId="{2E4E35CC-9540-44E1-AE8E-117FC72CB839}" type="pres">
      <dgm:prSet presAssocID="{50E9F2BC-283C-46A6-A421-FD9FEE9AA489}" presName="connTx" presStyleLbl="parChTrans1D2" presStyleIdx="2" presStyleCnt="4"/>
      <dgm:spPr/>
    </dgm:pt>
    <dgm:pt modelId="{3F243622-2B39-4597-BE64-6F67DC21A656}" type="pres">
      <dgm:prSet presAssocID="{5CD0B75C-F4B7-4363-B599-3D32F55AB5DC}" presName="root2" presStyleCnt="0"/>
      <dgm:spPr/>
    </dgm:pt>
    <dgm:pt modelId="{447A7DB1-2EBA-4275-9ADF-661A1B2C690C}" type="pres">
      <dgm:prSet presAssocID="{5CD0B75C-F4B7-4363-B599-3D32F55AB5DC}" presName="LevelTwoTextNode" presStyleLbl="node2" presStyleIdx="2" presStyleCnt="4" custScaleY="80513">
        <dgm:presLayoutVars>
          <dgm:chPref val="3"/>
        </dgm:presLayoutVars>
      </dgm:prSet>
      <dgm:spPr/>
    </dgm:pt>
    <dgm:pt modelId="{7845C7CB-FD76-4806-BB80-007CABB7402F}" type="pres">
      <dgm:prSet presAssocID="{5CD0B75C-F4B7-4363-B599-3D32F55AB5DC}" presName="level3hierChild" presStyleCnt="0"/>
      <dgm:spPr/>
    </dgm:pt>
    <dgm:pt modelId="{AB6EB5AB-8729-49EF-81F5-CBDA2EDA2B6F}" type="pres">
      <dgm:prSet presAssocID="{68D2BD82-9D2D-4C2B-8601-B186D28C00EA}" presName="conn2-1" presStyleLbl="parChTrans1D2" presStyleIdx="3" presStyleCnt="4"/>
      <dgm:spPr/>
    </dgm:pt>
    <dgm:pt modelId="{6BF6C35C-E4FF-480A-9F43-F1A1AE4FA4E4}" type="pres">
      <dgm:prSet presAssocID="{68D2BD82-9D2D-4C2B-8601-B186D28C00EA}" presName="connTx" presStyleLbl="parChTrans1D2" presStyleIdx="3" presStyleCnt="4"/>
      <dgm:spPr/>
    </dgm:pt>
    <dgm:pt modelId="{09FEDBDC-05A6-4ABB-A5A2-7AB5A94900D5}" type="pres">
      <dgm:prSet presAssocID="{99488B60-CDE4-4DEE-BC7B-4CC42B7E5F61}" presName="root2" presStyleCnt="0"/>
      <dgm:spPr/>
    </dgm:pt>
    <dgm:pt modelId="{9C815A81-3416-416A-B133-85A8AEEFA982}" type="pres">
      <dgm:prSet presAssocID="{99488B60-CDE4-4DEE-BC7B-4CC42B7E5F61}" presName="LevelTwoTextNode" presStyleLbl="node2" presStyleIdx="3" presStyleCnt="4" custScaleY="110204">
        <dgm:presLayoutVars>
          <dgm:chPref val="3"/>
        </dgm:presLayoutVars>
      </dgm:prSet>
      <dgm:spPr/>
    </dgm:pt>
    <dgm:pt modelId="{01EA1938-6255-446D-ACEC-64CD6FB13069}" type="pres">
      <dgm:prSet presAssocID="{99488B60-CDE4-4DEE-BC7B-4CC42B7E5F61}" presName="level3hierChild" presStyleCnt="0"/>
      <dgm:spPr/>
    </dgm:pt>
  </dgm:ptLst>
  <dgm:cxnLst>
    <dgm:cxn modelId="{AE78340C-666B-4F50-8414-303A8FD4DDC7}" type="presOf" srcId="{68D2BD82-9D2D-4C2B-8601-B186D28C00EA}" destId="{AB6EB5AB-8729-49EF-81F5-CBDA2EDA2B6F}" srcOrd="0" destOrd="0" presId="urn:microsoft.com/office/officeart/2008/layout/HorizontalMultiLevelHierarchy"/>
    <dgm:cxn modelId="{E6EED516-4354-4A1D-AE73-1B1FA862C9AD}" srcId="{92D30012-A27F-4BD8-824E-0C140E5E0703}" destId="{527BF139-CF75-4D76-B3DA-C4DBFD365EB9}" srcOrd="0" destOrd="0" parTransId="{28A7C7DC-3F53-4C2C-AE88-D13AB4F7CD49}" sibTransId="{44C03AD3-A8D5-4A1D-830E-5437847DEE4D}"/>
    <dgm:cxn modelId="{954CE827-5922-4EDF-939A-366E1C14972C}" srcId="{527BF139-CF75-4D76-B3DA-C4DBFD365EB9}" destId="{5CD0B75C-F4B7-4363-B599-3D32F55AB5DC}" srcOrd="2" destOrd="0" parTransId="{50E9F2BC-283C-46A6-A421-FD9FEE9AA489}" sibTransId="{ECFB9D1D-3CBA-47A8-BB44-8A63FFF46D32}"/>
    <dgm:cxn modelId="{F3849C30-70E1-4545-8F65-4D8A1CF32E98}" type="presOf" srcId="{50E9F2BC-283C-46A6-A421-FD9FEE9AA489}" destId="{2E4E35CC-9540-44E1-AE8E-117FC72CB839}" srcOrd="1" destOrd="0" presId="urn:microsoft.com/office/officeart/2008/layout/HorizontalMultiLevelHierarchy"/>
    <dgm:cxn modelId="{B10D8534-4EB7-4532-8FB2-54D87B41D265}" type="presOf" srcId="{527BF139-CF75-4D76-B3DA-C4DBFD365EB9}" destId="{9D635CEE-3C66-42CD-BF1D-3346F442E1DD}" srcOrd="0" destOrd="0" presId="urn:microsoft.com/office/officeart/2008/layout/HorizontalMultiLevelHierarchy"/>
    <dgm:cxn modelId="{E900EC3B-4B0F-4849-95A9-948EE68BF3EB}" type="presOf" srcId="{68D2BD82-9D2D-4C2B-8601-B186D28C00EA}" destId="{6BF6C35C-E4FF-480A-9F43-F1A1AE4FA4E4}" srcOrd="1" destOrd="0" presId="urn:microsoft.com/office/officeart/2008/layout/HorizontalMultiLevelHierarchy"/>
    <dgm:cxn modelId="{49C0BD4D-BAFC-4206-97C4-760F3878223B}" type="presOf" srcId="{99488B60-CDE4-4DEE-BC7B-4CC42B7E5F61}" destId="{9C815A81-3416-416A-B133-85A8AEEFA982}" srcOrd="0" destOrd="0" presId="urn:microsoft.com/office/officeart/2008/layout/HorizontalMultiLevelHierarchy"/>
    <dgm:cxn modelId="{39DAC573-AEAB-4045-B2D2-048546E35B48}" type="presOf" srcId="{1BF04EB7-B939-4269-AB26-E3FE788C39E8}" destId="{A0689646-3293-4BEA-BDC7-52EFC0D216DB}" srcOrd="1" destOrd="0" presId="urn:microsoft.com/office/officeart/2008/layout/HorizontalMultiLevelHierarchy"/>
    <dgm:cxn modelId="{70531A74-4377-40CD-BAB2-2C14BBA1D1FA}" type="presOf" srcId="{92D30012-A27F-4BD8-824E-0C140E5E0703}" destId="{D620EC3F-2AE1-4FD5-B77A-E165AAAA475E}" srcOrd="0" destOrd="0" presId="urn:microsoft.com/office/officeart/2008/layout/HorizontalMultiLevelHierarchy"/>
    <dgm:cxn modelId="{07D19055-6761-4D39-9410-3B70E5D81197}" type="presOf" srcId="{6CE38C8A-5D94-43EB-AA40-0F863C88B11D}" destId="{3BC46C97-F122-4AE2-9565-C4D1FEC75D46}" srcOrd="0" destOrd="0" presId="urn:microsoft.com/office/officeart/2008/layout/HorizontalMultiLevelHierarchy"/>
    <dgm:cxn modelId="{256AE858-30CC-4223-8942-2D2B72B5198E}" type="presOf" srcId="{1BF04EB7-B939-4269-AB26-E3FE788C39E8}" destId="{E0EC0757-4B2F-4D07-9525-CCC53A109F68}" srcOrd="0" destOrd="0" presId="urn:microsoft.com/office/officeart/2008/layout/HorizontalMultiLevelHierarchy"/>
    <dgm:cxn modelId="{C64EFD81-430B-44D1-B08A-903D3E8DAB93}" type="presOf" srcId="{6D9EAC29-298B-4978-B2FF-EF7FF69EFD38}" destId="{FECD32A1-60D4-426C-B40A-31E4F082A1A4}" srcOrd="0" destOrd="0" presId="urn:microsoft.com/office/officeart/2008/layout/HorizontalMultiLevelHierarchy"/>
    <dgm:cxn modelId="{D303FD95-9A96-415E-859C-095445CCA68F}" type="presOf" srcId="{5CD0B75C-F4B7-4363-B599-3D32F55AB5DC}" destId="{447A7DB1-2EBA-4275-9ADF-661A1B2C690C}" srcOrd="0" destOrd="0" presId="urn:microsoft.com/office/officeart/2008/layout/HorizontalMultiLevelHierarchy"/>
    <dgm:cxn modelId="{79525B9A-C207-4D21-8AD7-277498ED5319}" srcId="{527BF139-CF75-4D76-B3DA-C4DBFD365EB9}" destId="{99488B60-CDE4-4DEE-BC7B-4CC42B7E5F61}" srcOrd="3" destOrd="0" parTransId="{68D2BD82-9D2D-4C2B-8601-B186D28C00EA}" sibTransId="{51C96F23-3BF3-43D9-937E-8A6DDFD34BB4}"/>
    <dgm:cxn modelId="{24DB5DBC-D68A-4919-A36E-0828DCBE979F}" srcId="{527BF139-CF75-4D76-B3DA-C4DBFD365EB9}" destId="{6D9EAC29-298B-4978-B2FF-EF7FF69EFD38}" srcOrd="0" destOrd="0" parTransId="{65E9EB16-9F2C-4199-9639-1045B1B77B63}" sibTransId="{609D28AA-0356-4695-A427-8AE94BA52931}"/>
    <dgm:cxn modelId="{041AB2BF-9FDC-4F4D-A7FE-AB6A7EF45AB5}" type="presOf" srcId="{65E9EB16-9F2C-4199-9639-1045B1B77B63}" destId="{532C9A17-3CE1-4C03-9D5D-601323F132B2}" srcOrd="0" destOrd="0" presId="urn:microsoft.com/office/officeart/2008/layout/HorizontalMultiLevelHierarchy"/>
    <dgm:cxn modelId="{7F3B10C5-9D6A-46DD-8B8F-4E665AF213EF}" srcId="{527BF139-CF75-4D76-B3DA-C4DBFD365EB9}" destId="{6CE38C8A-5D94-43EB-AA40-0F863C88B11D}" srcOrd="1" destOrd="0" parTransId="{1BF04EB7-B939-4269-AB26-E3FE788C39E8}" sibTransId="{9BCA596E-6F91-4BED-9B1A-74975F221996}"/>
    <dgm:cxn modelId="{C5E20FF4-67EA-4A2E-9C34-80D1C0887E62}" type="presOf" srcId="{65E9EB16-9F2C-4199-9639-1045B1B77B63}" destId="{B972FEB5-1452-42B2-9E4B-31963F08B39A}" srcOrd="1" destOrd="0" presId="urn:microsoft.com/office/officeart/2008/layout/HorizontalMultiLevelHierarchy"/>
    <dgm:cxn modelId="{CB238AF8-594E-4814-B8A5-BF87ABDD8887}" type="presOf" srcId="{50E9F2BC-283C-46A6-A421-FD9FEE9AA489}" destId="{079E88F0-5DE7-4A9C-B4C0-27488428D2A2}" srcOrd="0" destOrd="0" presId="urn:microsoft.com/office/officeart/2008/layout/HorizontalMultiLevelHierarchy"/>
    <dgm:cxn modelId="{8FFAD575-A1D0-41A8-9B2C-A6FBE2AB9A7B}" type="presParOf" srcId="{D620EC3F-2AE1-4FD5-B77A-E165AAAA475E}" destId="{F5102CBF-C6BE-432F-87CF-264FA723C2AC}" srcOrd="0" destOrd="0" presId="urn:microsoft.com/office/officeart/2008/layout/HorizontalMultiLevelHierarchy"/>
    <dgm:cxn modelId="{27B706C9-B27F-4FC1-BB55-7EAFC4FC9E77}" type="presParOf" srcId="{F5102CBF-C6BE-432F-87CF-264FA723C2AC}" destId="{9D635CEE-3C66-42CD-BF1D-3346F442E1DD}" srcOrd="0" destOrd="0" presId="urn:microsoft.com/office/officeart/2008/layout/HorizontalMultiLevelHierarchy"/>
    <dgm:cxn modelId="{3720B50A-8118-40B9-BCA2-D6D53C6AD099}" type="presParOf" srcId="{F5102CBF-C6BE-432F-87CF-264FA723C2AC}" destId="{365C67EB-DCBE-49FC-8144-44E13080AD25}" srcOrd="1" destOrd="0" presId="urn:microsoft.com/office/officeart/2008/layout/HorizontalMultiLevelHierarchy"/>
    <dgm:cxn modelId="{4D9759ED-8882-46E9-A102-52ADFA21B6E4}" type="presParOf" srcId="{365C67EB-DCBE-49FC-8144-44E13080AD25}" destId="{532C9A17-3CE1-4C03-9D5D-601323F132B2}" srcOrd="0" destOrd="0" presId="urn:microsoft.com/office/officeart/2008/layout/HorizontalMultiLevelHierarchy"/>
    <dgm:cxn modelId="{600F2679-3926-4C52-B2AE-9332A10B2145}" type="presParOf" srcId="{532C9A17-3CE1-4C03-9D5D-601323F132B2}" destId="{B972FEB5-1452-42B2-9E4B-31963F08B39A}" srcOrd="0" destOrd="0" presId="urn:microsoft.com/office/officeart/2008/layout/HorizontalMultiLevelHierarchy"/>
    <dgm:cxn modelId="{0DDB7EAF-0924-46FD-BB97-5985EAA5F7CF}" type="presParOf" srcId="{365C67EB-DCBE-49FC-8144-44E13080AD25}" destId="{4A983431-D1C9-4D28-8B9F-40B65D55146D}" srcOrd="1" destOrd="0" presId="urn:microsoft.com/office/officeart/2008/layout/HorizontalMultiLevelHierarchy"/>
    <dgm:cxn modelId="{665A218E-4FED-4832-8668-6908B5030204}" type="presParOf" srcId="{4A983431-D1C9-4D28-8B9F-40B65D55146D}" destId="{FECD32A1-60D4-426C-B40A-31E4F082A1A4}" srcOrd="0" destOrd="0" presId="urn:microsoft.com/office/officeart/2008/layout/HorizontalMultiLevelHierarchy"/>
    <dgm:cxn modelId="{0F223E8F-BC0D-4B0B-A7AB-63116D2F5E06}" type="presParOf" srcId="{4A983431-D1C9-4D28-8B9F-40B65D55146D}" destId="{4AB08302-55CD-4495-8E0F-5995CEEAEBF3}" srcOrd="1" destOrd="0" presId="urn:microsoft.com/office/officeart/2008/layout/HorizontalMultiLevelHierarchy"/>
    <dgm:cxn modelId="{6CABE7D0-6D0C-4D4C-A13E-9D7D591C71C3}" type="presParOf" srcId="{365C67EB-DCBE-49FC-8144-44E13080AD25}" destId="{E0EC0757-4B2F-4D07-9525-CCC53A109F68}" srcOrd="2" destOrd="0" presId="urn:microsoft.com/office/officeart/2008/layout/HorizontalMultiLevelHierarchy"/>
    <dgm:cxn modelId="{617AC2C3-531C-47BA-80C0-437BC80EADCE}" type="presParOf" srcId="{E0EC0757-4B2F-4D07-9525-CCC53A109F68}" destId="{A0689646-3293-4BEA-BDC7-52EFC0D216DB}" srcOrd="0" destOrd="0" presId="urn:microsoft.com/office/officeart/2008/layout/HorizontalMultiLevelHierarchy"/>
    <dgm:cxn modelId="{D18A7CE0-D04A-4A51-8B84-B5B09C9EA296}" type="presParOf" srcId="{365C67EB-DCBE-49FC-8144-44E13080AD25}" destId="{DE3222D0-3F79-4C2B-ADAC-DF0AB8BA32E6}" srcOrd="3" destOrd="0" presId="urn:microsoft.com/office/officeart/2008/layout/HorizontalMultiLevelHierarchy"/>
    <dgm:cxn modelId="{6AB814AB-322B-4123-A605-D2B5EFE68363}" type="presParOf" srcId="{DE3222D0-3F79-4C2B-ADAC-DF0AB8BA32E6}" destId="{3BC46C97-F122-4AE2-9565-C4D1FEC75D46}" srcOrd="0" destOrd="0" presId="urn:microsoft.com/office/officeart/2008/layout/HorizontalMultiLevelHierarchy"/>
    <dgm:cxn modelId="{374850C5-71BB-4366-80B5-D26D5F8BF562}" type="presParOf" srcId="{DE3222D0-3F79-4C2B-ADAC-DF0AB8BA32E6}" destId="{500AEB03-3147-49D2-940D-3BF89CCE2EB9}" srcOrd="1" destOrd="0" presId="urn:microsoft.com/office/officeart/2008/layout/HorizontalMultiLevelHierarchy"/>
    <dgm:cxn modelId="{C28CBFBF-5904-492D-AEB6-05FDE302956B}" type="presParOf" srcId="{365C67EB-DCBE-49FC-8144-44E13080AD25}" destId="{079E88F0-5DE7-4A9C-B4C0-27488428D2A2}" srcOrd="4" destOrd="0" presId="urn:microsoft.com/office/officeart/2008/layout/HorizontalMultiLevelHierarchy"/>
    <dgm:cxn modelId="{E1307182-B319-406E-A426-3F04E8A77146}" type="presParOf" srcId="{079E88F0-5DE7-4A9C-B4C0-27488428D2A2}" destId="{2E4E35CC-9540-44E1-AE8E-117FC72CB839}" srcOrd="0" destOrd="0" presId="urn:microsoft.com/office/officeart/2008/layout/HorizontalMultiLevelHierarchy"/>
    <dgm:cxn modelId="{4D29B488-F54E-4447-B8A7-E262B549A5F3}" type="presParOf" srcId="{365C67EB-DCBE-49FC-8144-44E13080AD25}" destId="{3F243622-2B39-4597-BE64-6F67DC21A656}" srcOrd="5" destOrd="0" presId="urn:microsoft.com/office/officeart/2008/layout/HorizontalMultiLevelHierarchy"/>
    <dgm:cxn modelId="{2B1E3F27-79A3-44ED-B015-BF1FFCB8A693}" type="presParOf" srcId="{3F243622-2B39-4597-BE64-6F67DC21A656}" destId="{447A7DB1-2EBA-4275-9ADF-661A1B2C690C}" srcOrd="0" destOrd="0" presId="urn:microsoft.com/office/officeart/2008/layout/HorizontalMultiLevelHierarchy"/>
    <dgm:cxn modelId="{CE710F76-361A-4303-9AA2-2FA565929EB8}" type="presParOf" srcId="{3F243622-2B39-4597-BE64-6F67DC21A656}" destId="{7845C7CB-FD76-4806-BB80-007CABB7402F}" srcOrd="1" destOrd="0" presId="urn:microsoft.com/office/officeart/2008/layout/HorizontalMultiLevelHierarchy"/>
    <dgm:cxn modelId="{5180F8E6-9E90-405B-82AE-74A4B256E865}" type="presParOf" srcId="{365C67EB-DCBE-49FC-8144-44E13080AD25}" destId="{AB6EB5AB-8729-49EF-81F5-CBDA2EDA2B6F}" srcOrd="6" destOrd="0" presId="urn:microsoft.com/office/officeart/2008/layout/HorizontalMultiLevelHierarchy"/>
    <dgm:cxn modelId="{73BAA0C1-B6EE-419B-BD7A-286C63C2E047}" type="presParOf" srcId="{AB6EB5AB-8729-49EF-81F5-CBDA2EDA2B6F}" destId="{6BF6C35C-E4FF-480A-9F43-F1A1AE4FA4E4}" srcOrd="0" destOrd="0" presId="urn:microsoft.com/office/officeart/2008/layout/HorizontalMultiLevelHierarchy"/>
    <dgm:cxn modelId="{E3357C99-652F-4566-A063-3A8DC5FD14B6}" type="presParOf" srcId="{365C67EB-DCBE-49FC-8144-44E13080AD25}" destId="{09FEDBDC-05A6-4ABB-A5A2-7AB5A94900D5}" srcOrd="7" destOrd="0" presId="urn:microsoft.com/office/officeart/2008/layout/HorizontalMultiLevelHierarchy"/>
    <dgm:cxn modelId="{73C0364D-85A7-4E66-9D29-E0BBE4050B7E}" type="presParOf" srcId="{09FEDBDC-05A6-4ABB-A5A2-7AB5A94900D5}" destId="{9C815A81-3416-416A-B133-85A8AEEFA982}" srcOrd="0" destOrd="0" presId="urn:microsoft.com/office/officeart/2008/layout/HorizontalMultiLevelHierarchy"/>
    <dgm:cxn modelId="{36952F76-DB46-4326-8983-3E816E15A1D1}" type="presParOf" srcId="{09FEDBDC-05A6-4ABB-A5A2-7AB5A94900D5}" destId="{01EA1938-6255-446D-ACEC-64CD6FB13069}" srcOrd="1" destOrd="0" presId="urn:microsoft.com/office/officeart/2008/layout/HorizontalMultiLevelHierarchy"/>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59D5106-60ED-4A01-8727-B81957358CEC}" type="doc">
      <dgm:prSet loTypeId="urn:microsoft.com/office/officeart/2005/8/layout/hProcess4" loCatId="process" qsTypeId="urn:microsoft.com/office/officeart/2005/8/quickstyle/simple4" qsCatId="simple" csTypeId="urn:microsoft.com/office/officeart/2005/8/colors/colorful3" csCatId="colorful" phldr="1"/>
      <dgm:spPr/>
      <dgm:t>
        <a:bodyPr/>
        <a:lstStyle/>
        <a:p>
          <a:endParaRPr lang="en-CA"/>
        </a:p>
      </dgm:t>
    </dgm:pt>
    <dgm:pt modelId="{C084AFB0-0DAE-4E83-80A4-EBE82448B242}">
      <dgm:prSet custT="1"/>
      <dgm:spPr/>
      <dgm:t>
        <a:bodyPr/>
        <a:lstStyle/>
        <a:p>
          <a:r>
            <a:rPr lang="fr-FR" sz="1800" b="1" i="0" dirty="0">
              <a:latin typeface="+mj-lt"/>
            </a:rPr>
            <a:t>Admissible / Eligible</a:t>
          </a:r>
          <a:endParaRPr lang="en-CA" sz="1800" b="1" dirty="0">
            <a:latin typeface="+mj-lt"/>
          </a:endParaRPr>
        </a:p>
      </dgm:t>
    </dgm:pt>
    <dgm:pt modelId="{00FAE2F7-C421-448B-976B-6820855017C2}" type="parTrans" cxnId="{0B5228F4-7A01-4A48-A8B3-336429E373C3}">
      <dgm:prSet/>
      <dgm:spPr/>
      <dgm:t>
        <a:bodyPr/>
        <a:lstStyle/>
        <a:p>
          <a:endParaRPr lang="en-CA"/>
        </a:p>
      </dgm:t>
    </dgm:pt>
    <dgm:pt modelId="{DA3B011A-493A-4E8D-AD66-DE34567CBD3C}" type="sibTrans" cxnId="{0B5228F4-7A01-4A48-A8B3-336429E373C3}">
      <dgm:prSet>
        <dgm:style>
          <a:lnRef idx="1">
            <a:schemeClr val="accent3"/>
          </a:lnRef>
          <a:fillRef idx="3">
            <a:schemeClr val="accent3"/>
          </a:fillRef>
          <a:effectRef idx="2">
            <a:schemeClr val="accent3"/>
          </a:effectRef>
          <a:fontRef idx="minor">
            <a:schemeClr val="lt1"/>
          </a:fontRef>
        </dgm:style>
      </dgm:prSet>
      <dgm:spPr/>
      <dgm:t>
        <a:bodyPr/>
        <a:lstStyle/>
        <a:p>
          <a:endParaRPr lang="en-CA"/>
        </a:p>
      </dgm:t>
    </dgm:pt>
    <dgm:pt modelId="{B4D307B9-F6D6-4247-86FF-BB7C8D74190A}">
      <dgm:prSet custT="1"/>
      <dgm:spPr/>
      <dgm:t>
        <a:bodyPr/>
        <a:lstStyle/>
        <a:p>
          <a:r>
            <a:rPr lang="fr-FR" sz="1300" b="0" i="0" dirty="0"/>
            <a:t>Cours / Courses</a:t>
          </a:r>
          <a:endParaRPr lang="en-CA" sz="1300" dirty="0"/>
        </a:p>
      </dgm:t>
    </dgm:pt>
    <dgm:pt modelId="{406E5A32-F37A-4895-A432-AF371159CD42}" type="parTrans" cxnId="{9AD5D324-3F0A-405F-B9D8-BB32280C3B7D}">
      <dgm:prSet/>
      <dgm:spPr/>
      <dgm:t>
        <a:bodyPr/>
        <a:lstStyle/>
        <a:p>
          <a:endParaRPr lang="en-CA"/>
        </a:p>
      </dgm:t>
    </dgm:pt>
    <dgm:pt modelId="{4FB0CF6A-B6F0-4F71-BB40-32465993C01D}" type="sibTrans" cxnId="{9AD5D324-3F0A-405F-B9D8-BB32280C3B7D}">
      <dgm:prSet/>
      <dgm:spPr/>
      <dgm:t>
        <a:bodyPr/>
        <a:lstStyle/>
        <a:p>
          <a:endParaRPr lang="en-CA"/>
        </a:p>
      </dgm:t>
    </dgm:pt>
    <dgm:pt modelId="{597864C2-478A-45DA-A97E-90D4D5921BD3}">
      <dgm:prSet custT="1"/>
      <dgm:spPr/>
      <dgm:t>
        <a:bodyPr/>
        <a:lstStyle/>
        <a:p>
          <a:r>
            <a:rPr lang="fr-CA" sz="1300" noProof="0" dirty="0"/>
            <a:t>Séance d’information obligatoire / </a:t>
          </a:r>
          <a:r>
            <a:rPr lang="en-CA" sz="1300" noProof="0" dirty="0"/>
            <a:t>Mandatory I</a:t>
          </a:r>
          <a:r>
            <a:rPr lang="fr-CA" sz="1300" noProof="0" dirty="0"/>
            <a:t>nfo Session</a:t>
          </a:r>
        </a:p>
      </dgm:t>
    </dgm:pt>
    <dgm:pt modelId="{D3022663-2116-4678-ABA9-29BA0A5DFB62}" type="parTrans" cxnId="{2BCE9D42-6011-4870-8917-902CC90316BA}">
      <dgm:prSet/>
      <dgm:spPr/>
      <dgm:t>
        <a:bodyPr/>
        <a:lstStyle/>
        <a:p>
          <a:endParaRPr lang="en-CA"/>
        </a:p>
      </dgm:t>
    </dgm:pt>
    <dgm:pt modelId="{87529479-C51C-4535-B421-4611E698339D}" type="sibTrans" cxnId="{2BCE9D42-6011-4870-8917-902CC90316BA}">
      <dgm:prSet/>
      <dgm:spPr/>
      <dgm:t>
        <a:bodyPr/>
        <a:lstStyle/>
        <a:p>
          <a:endParaRPr lang="en-CA"/>
        </a:p>
      </dgm:t>
    </dgm:pt>
    <dgm:pt modelId="{5D6F008A-8D70-4070-84A2-801D947E32B0}">
      <dgm:prSet custT="1"/>
      <dgm:spPr/>
      <dgm:t>
        <a:bodyPr/>
        <a:lstStyle/>
        <a:p>
          <a:r>
            <a:rPr lang="fr-FR" sz="1800" b="1" i="0" dirty="0">
              <a:latin typeface="+mj-lt"/>
            </a:rPr>
            <a:t>Inscrit(e) / </a:t>
          </a:r>
          <a:r>
            <a:rPr lang="en-CA" sz="1800" b="1" i="0" noProof="0" dirty="0">
              <a:latin typeface="+mj-lt"/>
            </a:rPr>
            <a:t>Enrolled</a:t>
          </a:r>
          <a:endParaRPr lang="en-CA" sz="1800" b="1" noProof="0" dirty="0">
            <a:latin typeface="+mj-lt"/>
          </a:endParaRPr>
        </a:p>
      </dgm:t>
    </dgm:pt>
    <dgm:pt modelId="{FD0B6AE9-80B2-498E-81CE-18874A42BA02}" type="parTrans" cxnId="{F6ECB43E-A1AD-482F-99BA-BDDBCBB78430}">
      <dgm:prSet/>
      <dgm:spPr/>
      <dgm:t>
        <a:bodyPr/>
        <a:lstStyle/>
        <a:p>
          <a:endParaRPr lang="en-CA"/>
        </a:p>
      </dgm:t>
    </dgm:pt>
    <dgm:pt modelId="{439F2B81-DF21-4E79-BA4F-6F94056693D6}" type="sibTrans" cxnId="{F6ECB43E-A1AD-482F-99BA-BDDBCBB78430}">
      <dgm:prSet>
        <dgm:style>
          <a:lnRef idx="1">
            <a:schemeClr val="accent4"/>
          </a:lnRef>
          <a:fillRef idx="2">
            <a:schemeClr val="accent4"/>
          </a:fillRef>
          <a:effectRef idx="1">
            <a:schemeClr val="accent4"/>
          </a:effectRef>
          <a:fontRef idx="minor">
            <a:schemeClr val="dk1"/>
          </a:fontRef>
        </dgm:style>
      </dgm:prSet>
      <dgm:spPr/>
      <dgm:t>
        <a:bodyPr/>
        <a:lstStyle/>
        <a:p>
          <a:endParaRPr lang="en-CA" sz="2400" b="1"/>
        </a:p>
      </dgm:t>
    </dgm:pt>
    <dgm:pt modelId="{40129E2B-A307-4497-8C1E-E64341EE0321}">
      <dgm:prSet custT="1"/>
      <dgm:spPr/>
      <dgm:t>
        <a:bodyPr/>
        <a:lstStyle/>
        <a:p>
          <a:r>
            <a:rPr lang="fr-CA" sz="1800" b="1" i="0" noProof="0" dirty="0">
              <a:latin typeface="+mj-lt"/>
            </a:rPr>
            <a:t>Admis(e)</a:t>
          </a:r>
          <a:r>
            <a:rPr lang="en-CA" sz="1800" b="1" i="0" noProof="0" dirty="0">
              <a:latin typeface="+mj-lt"/>
            </a:rPr>
            <a:t> / Admitted</a:t>
          </a:r>
          <a:endParaRPr lang="en-CA" sz="1800" b="1" noProof="0" dirty="0">
            <a:latin typeface="+mj-lt"/>
          </a:endParaRPr>
        </a:p>
      </dgm:t>
    </dgm:pt>
    <dgm:pt modelId="{776B0B05-83C6-470D-B925-8B84EC127B1F}" type="parTrans" cxnId="{C3BF7FC0-8C7E-4FD0-ADFD-278613EB9C7F}">
      <dgm:prSet/>
      <dgm:spPr/>
      <dgm:t>
        <a:bodyPr/>
        <a:lstStyle/>
        <a:p>
          <a:endParaRPr lang="en-CA"/>
        </a:p>
      </dgm:t>
    </dgm:pt>
    <dgm:pt modelId="{78DD1A77-612A-4D97-B95E-14DA5C27483A}" type="sibTrans" cxnId="{C3BF7FC0-8C7E-4FD0-ADFD-278613EB9C7F}">
      <dgm:prSet>
        <dgm:style>
          <a:lnRef idx="1">
            <a:schemeClr val="accent3"/>
          </a:lnRef>
          <a:fillRef idx="2">
            <a:schemeClr val="accent3"/>
          </a:fillRef>
          <a:effectRef idx="1">
            <a:schemeClr val="accent3"/>
          </a:effectRef>
          <a:fontRef idx="minor">
            <a:schemeClr val="dk1"/>
          </a:fontRef>
        </dgm:style>
      </dgm:prSet>
      <dgm:spPr/>
      <dgm:t>
        <a:bodyPr/>
        <a:lstStyle/>
        <a:p>
          <a:endParaRPr lang="en-CA"/>
        </a:p>
      </dgm:t>
    </dgm:pt>
    <dgm:pt modelId="{63A240EB-1F0C-4EE0-8C10-4F0C04035CDF}">
      <dgm:prSet custT="1"/>
      <dgm:spPr/>
      <dgm:t>
        <a:bodyPr/>
        <a:lstStyle/>
        <a:p>
          <a:r>
            <a:rPr lang="en-CA" sz="1300" dirty="0"/>
            <a:t>MPC / CGPA</a:t>
          </a:r>
        </a:p>
      </dgm:t>
    </dgm:pt>
    <dgm:pt modelId="{B2498BAA-2C6E-422C-8182-190DFF8C231F}" type="parTrans" cxnId="{D7204D1C-EB0C-412D-A390-E21A23E44D6E}">
      <dgm:prSet/>
      <dgm:spPr/>
      <dgm:t>
        <a:bodyPr/>
        <a:lstStyle/>
        <a:p>
          <a:endParaRPr lang="en-CA"/>
        </a:p>
      </dgm:t>
    </dgm:pt>
    <dgm:pt modelId="{2056F779-239A-4ADD-A440-3E9D66B1F3D2}" type="sibTrans" cxnId="{D7204D1C-EB0C-412D-A390-E21A23E44D6E}">
      <dgm:prSet/>
      <dgm:spPr/>
      <dgm:t>
        <a:bodyPr/>
        <a:lstStyle/>
        <a:p>
          <a:endParaRPr lang="en-CA"/>
        </a:p>
      </dgm:t>
    </dgm:pt>
    <dgm:pt modelId="{8EF4E954-F664-4C9A-B3D3-3B84EBF5001C}">
      <dgm:prSet custT="1"/>
      <dgm:spPr/>
      <dgm:t>
        <a:bodyPr/>
        <a:lstStyle/>
        <a:p>
          <a:r>
            <a:rPr lang="en-CA" sz="1300" dirty="0"/>
            <a:t>Pas de Coop / No CO-OP</a:t>
          </a:r>
        </a:p>
      </dgm:t>
    </dgm:pt>
    <dgm:pt modelId="{76390085-613B-41B3-A986-BF7C7BA17470}" type="parTrans" cxnId="{39FBA1B7-EF32-444D-AD8C-316F8288CD39}">
      <dgm:prSet/>
      <dgm:spPr/>
      <dgm:t>
        <a:bodyPr/>
        <a:lstStyle/>
        <a:p>
          <a:endParaRPr lang="en-CA"/>
        </a:p>
      </dgm:t>
    </dgm:pt>
    <dgm:pt modelId="{98B2F1F1-CFCE-4807-BDA4-E53B53F8D12E}" type="sibTrans" cxnId="{39FBA1B7-EF32-444D-AD8C-316F8288CD39}">
      <dgm:prSet/>
      <dgm:spPr/>
      <dgm:t>
        <a:bodyPr/>
        <a:lstStyle/>
        <a:p>
          <a:endParaRPr lang="en-CA"/>
        </a:p>
      </dgm:t>
    </dgm:pt>
    <dgm:pt modelId="{20782ED2-0E13-493E-AFA1-775C1DABAAA2}">
      <dgm:prSet custT="1"/>
      <dgm:spPr/>
      <dgm:t>
        <a:bodyPr/>
        <a:lstStyle/>
        <a:p>
          <a:r>
            <a:rPr lang="en-CA" sz="1300" dirty="0"/>
            <a:t>Engagement / Commitment</a:t>
          </a:r>
        </a:p>
      </dgm:t>
    </dgm:pt>
    <dgm:pt modelId="{713DFB14-7F24-4AA2-973B-E583729D4817}" type="parTrans" cxnId="{F7154885-D23A-421E-BA91-B72D9C1DBC59}">
      <dgm:prSet/>
      <dgm:spPr/>
      <dgm:t>
        <a:bodyPr/>
        <a:lstStyle/>
        <a:p>
          <a:endParaRPr lang="en-CA"/>
        </a:p>
      </dgm:t>
    </dgm:pt>
    <dgm:pt modelId="{1332B2AD-6C3D-4D01-9964-5F0FBA0AC818}" type="sibTrans" cxnId="{F7154885-D23A-421E-BA91-B72D9C1DBC59}">
      <dgm:prSet/>
      <dgm:spPr/>
      <dgm:t>
        <a:bodyPr/>
        <a:lstStyle/>
        <a:p>
          <a:endParaRPr lang="en-CA"/>
        </a:p>
      </dgm:t>
    </dgm:pt>
    <dgm:pt modelId="{300FAF33-7A20-44BA-A991-4ADBA0C223AB}">
      <dgm:prSet custT="1"/>
      <dgm:spPr/>
      <dgm:t>
        <a:bodyPr/>
        <a:lstStyle/>
        <a:p>
          <a:r>
            <a:rPr lang="fr-CA" sz="1300" noProof="0" dirty="0"/>
            <a:t>Candidatures sur CLDC / Applications on CLDC</a:t>
          </a:r>
        </a:p>
      </dgm:t>
    </dgm:pt>
    <dgm:pt modelId="{2AFE2735-6F3B-476B-97F5-9B737DA675BA}" type="parTrans" cxnId="{FE2FAA64-8976-437B-A078-D527AA38B3D9}">
      <dgm:prSet/>
      <dgm:spPr/>
      <dgm:t>
        <a:bodyPr/>
        <a:lstStyle/>
        <a:p>
          <a:endParaRPr lang="en-CA"/>
        </a:p>
      </dgm:t>
    </dgm:pt>
    <dgm:pt modelId="{9B05DAAD-8966-43FA-84A9-B075D29EAC5D}" type="sibTrans" cxnId="{FE2FAA64-8976-437B-A078-D527AA38B3D9}">
      <dgm:prSet/>
      <dgm:spPr/>
      <dgm:t>
        <a:bodyPr/>
        <a:lstStyle/>
        <a:p>
          <a:endParaRPr lang="en-CA"/>
        </a:p>
      </dgm:t>
    </dgm:pt>
    <dgm:pt modelId="{A7CFE0C3-D0FD-4A6D-8DAF-36773F4B1A92}">
      <dgm:prSet custT="1"/>
      <dgm:spPr/>
      <dgm:t>
        <a:bodyPr/>
        <a:lstStyle/>
        <a:p>
          <a:r>
            <a:rPr lang="fr-CA" sz="1300" noProof="0" dirty="0"/>
            <a:t>Réseau </a:t>
          </a:r>
          <a:r>
            <a:rPr lang="fr-CA" sz="1300" b="1" u="sng" noProof="0" dirty="0"/>
            <a:t>Connexions</a:t>
          </a:r>
          <a:r>
            <a:rPr lang="fr-CA" sz="1300" noProof="0" dirty="0"/>
            <a:t> Network</a:t>
          </a:r>
        </a:p>
      </dgm:t>
    </dgm:pt>
    <dgm:pt modelId="{FAFD2A91-A242-4714-BC91-4082BDDE3821}" type="parTrans" cxnId="{26B908D4-7C53-4487-8585-97A57F3B60AC}">
      <dgm:prSet/>
      <dgm:spPr/>
      <dgm:t>
        <a:bodyPr/>
        <a:lstStyle/>
        <a:p>
          <a:endParaRPr lang="en-CA"/>
        </a:p>
      </dgm:t>
    </dgm:pt>
    <dgm:pt modelId="{85813555-68B2-4947-91BF-8EED101A0048}" type="sibTrans" cxnId="{26B908D4-7C53-4487-8585-97A57F3B60AC}">
      <dgm:prSet/>
      <dgm:spPr/>
      <dgm:t>
        <a:bodyPr/>
        <a:lstStyle/>
        <a:p>
          <a:endParaRPr lang="en-CA"/>
        </a:p>
      </dgm:t>
    </dgm:pt>
    <dgm:pt modelId="{DF36F323-AAA0-4E38-ACD3-F8F5E4B453CE}">
      <dgm:prSet custT="1"/>
      <dgm:spPr/>
      <dgm:t>
        <a:bodyPr/>
        <a:lstStyle/>
        <a:p>
          <a:r>
            <a:rPr lang="fr-CA" sz="1400" noProof="0" dirty="0"/>
            <a:t>Offre de </a:t>
          </a:r>
          <a:r>
            <a:rPr lang="en-CA" sz="1400" dirty="0"/>
            <a:t>stage / Internship Offer</a:t>
          </a:r>
        </a:p>
      </dgm:t>
    </dgm:pt>
    <dgm:pt modelId="{5385A108-17D8-4069-B90F-CAAEBA35CAD1}" type="parTrans" cxnId="{19D48F76-42D4-4889-9AAB-49D7585B2548}">
      <dgm:prSet/>
      <dgm:spPr/>
      <dgm:t>
        <a:bodyPr/>
        <a:lstStyle/>
        <a:p>
          <a:endParaRPr lang="en-CA"/>
        </a:p>
      </dgm:t>
    </dgm:pt>
    <dgm:pt modelId="{5E8AD169-55F7-47E7-A976-7813ECF1524C}" type="sibTrans" cxnId="{19D48F76-42D4-4889-9AAB-49D7585B2548}">
      <dgm:prSet/>
      <dgm:spPr/>
      <dgm:t>
        <a:bodyPr/>
        <a:lstStyle/>
        <a:p>
          <a:endParaRPr lang="en-CA"/>
        </a:p>
      </dgm:t>
    </dgm:pt>
    <dgm:pt modelId="{7A6D95B6-F87D-423E-99A2-1F8CBD29BD43}">
      <dgm:prSet custT="1"/>
      <dgm:spPr/>
      <dgm:t>
        <a:bodyPr/>
        <a:lstStyle/>
        <a:p>
          <a:r>
            <a:rPr lang="en-CA" sz="1400" dirty="0"/>
            <a:t>Proposition / Proposal + Documents</a:t>
          </a:r>
        </a:p>
      </dgm:t>
    </dgm:pt>
    <dgm:pt modelId="{DBF0343C-70D8-475A-8B03-5DB9EA771B24}" type="parTrans" cxnId="{0B5156CC-63E2-48D2-BB6F-338172DE0A27}">
      <dgm:prSet/>
      <dgm:spPr/>
      <dgm:t>
        <a:bodyPr/>
        <a:lstStyle/>
        <a:p>
          <a:endParaRPr lang="en-CA"/>
        </a:p>
      </dgm:t>
    </dgm:pt>
    <dgm:pt modelId="{B84605EE-5E00-4E48-AC48-0C3E691D842F}" type="sibTrans" cxnId="{0B5156CC-63E2-48D2-BB6F-338172DE0A27}">
      <dgm:prSet/>
      <dgm:spPr/>
      <dgm:t>
        <a:bodyPr/>
        <a:lstStyle/>
        <a:p>
          <a:endParaRPr lang="en-CA"/>
        </a:p>
      </dgm:t>
    </dgm:pt>
    <dgm:pt modelId="{FF9D0E6C-BEB5-43C3-82F2-39E85ACAFBD6}">
      <dgm:prSet custT="1"/>
      <dgm:spPr/>
      <dgm:t>
        <a:bodyPr/>
        <a:lstStyle/>
        <a:p>
          <a:r>
            <a:rPr lang="fr-CA" sz="1400" noProof="0" dirty="0"/>
            <a:t>Limite de cours (crédits) </a:t>
          </a:r>
          <a:r>
            <a:rPr lang="en-CA" sz="1400" dirty="0"/>
            <a:t>/ Course (credits) limit</a:t>
          </a:r>
        </a:p>
      </dgm:t>
    </dgm:pt>
    <dgm:pt modelId="{8A872009-767F-462F-8CDA-3AD266947791}" type="parTrans" cxnId="{2DFF3245-946C-4209-9CAA-6A41E366F1CC}">
      <dgm:prSet/>
      <dgm:spPr/>
      <dgm:t>
        <a:bodyPr/>
        <a:lstStyle/>
        <a:p>
          <a:endParaRPr lang="en-CA"/>
        </a:p>
      </dgm:t>
    </dgm:pt>
    <dgm:pt modelId="{EE896D49-B3C6-4867-AC34-AEE4D7BA845D}" type="sibTrans" cxnId="{2DFF3245-946C-4209-9CAA-6A41E366F1CC}">
      <dgm:prSet/>
      <dgm:spPr/>
      <dgm:t>
        <a:bodyPr/>
        <a:lstStyle/>
        <a:p>
          <a:endParaRPr lang="en-CA"/>
        </a:p>
      </dgm:t>
    </dgm:pt>
    <dgm:pt modelId="{783BD986-03E1-44AF-9E94-C7C902381A50}">
      <dgm:prSet custT="1"/>
      <dgm:spPr/>
      <dgm:t>
        <a:bodyPr/>
        <a:lstStyle/>
        <a:p>
          <a:r>
            <a:rPr lang="fr-CA" sz="1800" b="1" noProof="0" dirty="0">
              <a:latin typeface="+mj-lt"/>
            </a:rPr>
            <a:t>Réussite </a:t>
          </a:r>
          <a:r>
            <a:rPr lang="en-CA" sz="1800" b="1" dirty="0">
              <a:latin typeface="+mj-lt"/>
            </a:rPr>
            <a:t>/ Success</a:t>
          </a:r>
        </a:p>
      </dgm:t>
    </dgm:pt>
    <dgm:pt modelId="{F9016C0B-ED1E-43C7-9FF0-8B0628613773}" type="parTrans" cxnId="{0AB36661-FE7E-4CDB-9151-1032B41B56E7}">
      <dgm:prSet/>
      <dgm:spPr/>
      <dgm:t>
        <a:bodyPr/>
        <a:lstStyle/>
        <a:p>
          <a:endParaRPr lang="en-CA"/>
        </a:p>
      </dgm:t>
    </dgm:pt>
    <dgm:pt modelId="{34D07E63-44AF-4384-B9F9-AB11B29B701D}" type="sibTrans" cxnId="{0AB36661-FE7E-4CDB-9151-1032B41B56E7}">
      <dgm:prSet/>
      <dgm:spPr/>
      <dgm:t>
        <a:bodyPr/>
        <a:lstStyle/>
        <a:p>
          <a:endParaRPr lang="en-CA"/>
        </a:p>
      </dgm:t>
    </dgm:pt>
    <dgm:pt modelId="{F5F3F8A6-0A0D-4F8D-94EB-A4BCB4D71BF7}">
      <dgm:prSet custT="1"/>
      <dgm:spPr/>
      <dgm:t>
        <a:bodyPr/>
        <a:lstStyle/>
        <a:p>
          <a:r>
            <a:rPr lang="fr-CA" sz="1400" noProof="0" dirty="0">
              <a:latin typeface="+mn-lt"/>
            </a:rPr>
            <a:t>Nombre d’heures et de semaines requises </a:t>
          </a:r>
          <a:r>
            <a:rPr lang="en-CA" sz="1400" dirty="0">
              <a:latin typeface="+mn-lt"/>
            </a:rPr>
            <a:t>/ Required number of hours and weeks </a:t>
          </a:r>
        </a:p>
      </dgm:t>
    </dgm:pt>
    <dgm:pt modelId="{0FD6E37B-15E5-4734-AD59-D4632919358A}" type="sibTrans" cxnId="{C3D911C2-42D4-4090-B8EA-F2B12FF23C69}">
      <dgm:prSet/>
      <dgm:spPr/>
      <dgm:t>
        <a:bodyPr/>
        <a:lstStyle/>
        <a:p>
          <a:endParaRPr lang="en-CA"/>
        </a:p>
      </dgm:t>
    </dgm:pt>
    <dgm:pt modelId="{6E03B612-CF51-4856-B9A8-E4BC93548E04}" type="parTrans" cxnId="{C3D911C2-42D4-4090-B8EA-F2B12FF23C69}">
      <dgm:prSet/>
      <dgm:spPr/>
      <dgm:t>
        <a:bodyPr/>
        <a:lstStyle/>
        <a:p>
          <a:endParaRPr lang="en-CA"/>
        </a:p>
      </dgm:t>
    </dgm:pt>
    <dgm:pt modelId="{03CEA2F5-B9B5-4D01-A059-C44BBB978C2C}">
      <dgm:prSet custT="1"/>
      <dgm:spPr/>
      <dgm:t>
        <a:bodyPr/>
        <a:lstStyle/>
        <a:p>
          <a:r>
            <a:rPr lang="fr-CA" sz="1400" noProof="0" dirty="0">
              <a:latin typeface="+mn-lt"/>
            </a:rPr>
            <a:t>Évaluations / </a:t>
          </a:r>
          <a:r>
            <a:rPr lang="en-CA" sz="1400" dirty="0">
              <a:latin typeface="+mn-lt"/>
            </a:rPr>
            <a:t>Evaluations</a:t>
          </a:r>
        </a:p>
      </dgm:t>
    </dgm:pt>
    <dgm:pt modelId="{91103297-FC60-4668-AA53-F16CE1B90813}" type="sibTrans" cxnId="{B81CC888-4B4F-48C6-88E3-0F910FEC96AE}">
      <dgm:prSet/>
      <dgm:spPr/>
      <dgm:t>
        <a:bodyPr/>
        <a:lstStyle/>
        <a:p>
          <a:endParaRPr lang="en-CA"/>
        </a:p>
      </dgm:t>
    </dgm:pt>
    <dgm:pt modelId="{C9450BBE-838A-4E0C-BDC2-81B35B9249C2}" type="parTrans" cxnId="{B81CC888-4B4F-48C6-88E3-0F910FEC96AE}">
      <dgm:prSet/>
      <dgm:spPr/>
      <dgm:t>
        <a:bodyPr/>
        <a:lstStyle/>
        <a:p>
          <a:endParaRPr lang="en-CA"/>
        </a:p>
      </dgm:t>
    </dgm:pt>
    <dgm:pt modelId="{471FEA37-CB85-494A-B82C-FBCC14C2F566}">
      <dgm:prSet custT="1"/>
      <dgm:spPr/>
      <dgm:t>
        <a:bodyPr/>
        <a:lstStyle/>
        <a:p>
          <a:r>
            <a:rPr lang="en-CA" sz="1400" dirty="0">
              <a:latin typeface="+mn-lt"/>
            </a:rPr>
            <a:t>Rapport final / Final Report</a:t>
          </a:r>
        </a:p>
      </dgm:t>
    </dgm:pt>
    <dgm:pt modelId="{CA7B41CA-C9DF-42FC-8FF9-4471AA72B068}" type="sibTrans" cxnId="{6DBC4CF4-67E6-47C8-9F4B-598D29A25BE2}">
      <dgm:prSet/>
      <dgm:spPr/>
      <dgm:t>
        <a:bodyPr/>
        <a:lstStyle/>
        <a:p>
          <a:endParaRPr lang="en-CA"/>
        </a:p>
      </dgm:t>
    </dgm:pt>
    <dgm:pt modelId="{C6FA6E41-9FD6-4078-9EDC-39868417E6F8}" type="parTrans" cxnId="{6DBC4CF4-67E6-47C8-9F4B-598D29A25BE2}">
      <dgm:prSet/>
      <dgm:spPr/>
      <dgm:t>
        <a:bodyPr/>
        <a:lstStyle/>
        <a:p>
          <a:endParaRPr lang="en-CA"/>
        </a:p>
      </dgm:t>
    </dgm:pt>
    <dgm:pt modelId="{F772AAF2-109F-492F-8D08-A18C1E0B963A}" type="pres">
      <dgm:prSet presAssocID="{859D5106-60ED-4A01-8727-B81957358CEC}" presName="Name0" presStyleCnt="0">
        <dgm:presLayoutVars>
          <dgm:dir/>
          <dgm:animLvl val="lvl"/>
          <dgm:resizeHandles val="exact"/>
        </dgm:presLayoutVars>
      </dgm:prSet>
      <dgm:spPr/>
    </dgm:pt>
    <dgm:pt modelId="{8C9F208B-796C-4D96-B96F-AEC9168DC05E}" type="pres">
      <dgm:prSet presAssocID="{859D5106-60ED-4A01-8727-B81957358CEC}" presName="tSp" presStyleCnt="0"/>
      <dgm:spPr/>
    </dgm:pt>
    <dgm:pt modelId="{353F4E81-4B43-46CB-A8F8-C2676980E46D}" type="pres">
      <dgm:prSet presAssocID="{859D5106-60ED-4A01-8727-B81957358CEC}" presName="bSp" presStyleCnt="0"/>
      <dgm:spPr/>
    </dgm:pt>
    <dgm:pt modelId="{697B469C-19E3-491C-A730-61DF122FBEC3}" type="pres">
      <dgm:prSet presAssocID="{859D5106-60ED-4A01-8727-B81957358CEC}" presName="process" presStyleCnt="0"/>
      <dgm:spPr/>
    </dgm:pt>
    <dgm:pt modelId="{2110FF9E-AD02-4EEB-9E25-27AD2A84E8A0}" type="pres">
      <dgm:prSet presAssocID="{C084AFB0-0DAE-4E83-80A4-EBE82448B242}" presName="composite1" presStyleCnt="0"/>
      <dgm:spPr/>
    </dgm:pt>
    <dgm:pt modelId="{D4A45B15-4EEB-4F01-A887-70709C819492}" type="pres">
      <dgm:prSet presAssocID="{C084AFB0-0DAE-4E83-80A4-EBE82448B242}" presName="dummyNode1" presStyleLbl="node1" presStyleIdx="0" presStyleCnt="4"/>
      <dgm:spPr/>
    </dgm:pt>
    <dgm:pt modelId="{118C99F9-C4D0-4893-B0E3-D2FF0980597A}" type="pres">
      <dgm:prSet presAssocID="{C084AFB0-0DAE-4E83-80A4-EBE82448B242}" presName="childNode1" presStyleLbl="bgAcc1" presStyleIdx="0" presStyleCnt="4" custScaleY="139121">
        <dgm:presLayoutVars>
          <dgm:bulletEnabled val="1"/>
        </dgm:presLayoutVars>
      </dgm:prSet>
      <dgm:spPr/>
    </dgm:pt>
    <dgm:pt modelId="{683AD974-1228-4128-BC65-246929023AAE}" type="pres">
      <dgm:prSet presAssocID="{C084AFB0-0DAE-4E83-80A4-EBE82448B242}" presName="childNode1tx" presStyleLbl="bgAcc1" presStyleIdx="0" presStyleCnt="4">
        <dgm:presLayoutVars>
          <dgm:bulletEnabled val="1"/>
        </dgm:presLayoutVars>
      </dgm:prSet>
      <dgm:spPr/>
    </dgm:pt>
    <dgm:pt modelId="{970D8563-C7DE-4311-8A40-70BC77DFEE86}" type="pres">
      <dgm:prSet presAssocID="{C084AFB0-0DAE-4E83-80A4-EBE82448B242}" presName="parentNode1" presStyleLbl="node1" presStyleIdx="0" presStyleCnt="4" custLinFactNeighborX="-9129" custLinFactNeighborY="19130">
        <dgm:presLayoutVars>
          <dgm:chMax val="1"/>
          <dgm:bulletEnabled val="1"/>
        </dgm:presLayoutVars>
      </dgm:prSet>
      <dgm:spPr/>
    </dgm:pt>
    <dgm:pt modelId="{959AB1AD-5469-4E61-AE2A-A1B846261B14}" type="pres">
      <dgm:prSet presAssocID="{C084AFB0-0DAE-4E83-80A4-EBE82448B242}" presName="connSite1" presStyleCnt="0"/>
      <dgm:spPr/>
    </dgm:pt>
    <dgm:pt modelId="{6BC8184F-F7D8-46B3-AE99-A69CC5D5A8A9}" type="pres">
      <dgm:prSet presAssocID="{DA3B011A-493A-4E8D-AD66-DE34567CBD3C}" presName="Name9" presStyleLbl="sibTrans2D1" presStyleIdx="0" presStyleCnt="3"/>
      <dgm:spPr/>
    </dgm:pt>
    <dgm:pt modelId="{B936E259-F54E-4D2F-B36F-428B4DC56EC5}" type="pres">
      <dgm:prSet presAssocID="{40129E2B-A307-4497-8C1E-E64341EE0321}" presName="composite2" presStyleCnt="0"/>
      <dgm:spPr/>
    </dgm:pt>
    <dgm:pt modelId="{AA19CBD7-C8E3-49D3-878B-7257B21EC47C}" type="pres">
      <dgm:prSet presAssocID="{40129E2B-A307-4497-8C1E-E64341EE0321}" presName="dummyNode2" presStyleLbl="node1" presStyleIdx="0" presStyleCnt="4"/>
      <dgm:spPr/>
    </dgm:pt>
    <dgm:pt modelId="{ED4B4572-152A-43E4-B30B-B9CB4FAF402E}" type="pres">
      <dgm:prSet presAssocID="{40129E2B-A307-4497-8C1E-E64341EE0321}" presName="childNode2" presStyleLbl="bgAcc1" presStyleIdx="1" presStyleCnt="4" custScaleX="143392" custScaleY="138759" custLinFactNeighborX="-13037" custLinFactNeighborY="2318">
        <dgm:presLayoutVars>
          <dgm:bulletEnabled val="1"/>
        </dgm:presLayoutVars>
      </dgm:prSet>
      <dgm:spPr/>
    </dgm:pt>
    <dgm:pt modelId="{A3F4A096-225F-4F4F-AC8B-A016D0070AEF}" type="pres">
      <dgm:prSet presAssocID="{40129E2B-A307-4497-8C1E-E64341EE0321}" presName="childNode2tx" presStyleLbl="bgAcc1" presStyleIdx="1" presStyleCnt="4">
        <dgm:presLayoutVars>
          <dgm:bulletEnabled val="1"/>
        </dgm:presLayoutVars>
      </dgm:prSet>
      <dgm:spPr/>
    </dgm:pt>
    <dgm:pt modelId="{882FA1E9-F4F9-4F00-99B6-30BBCD1F695F}" type="pres">
      <dgm:prSet presAssocID="{40129E2B-A307-4497-8C1E-E64341EE0321}" presName="parentNode2" presStyleLbl="node1" presStyleIdx="1" presStyleCnt="4" custLinFactNeighborX="-21807" custLinFactNeighborY="1275">
        <dgm:presLayoutVars>
          <dgm:chMax val="0"/>
          <dgm:bulletEnabled val="1"/>
        </dgm:presLayoutVars>
      </dgm:prSet>
      <dgm:spPr/>
    </dgm:pt>
    <dgm:pt modelId="{A6EA1280-D3B2-46F7-9131-C0770D449290}" type="pres">
      <dgm:prSet presAssocID="{40129E2B-A307-4497-8C1E-E64341EE0321}" presName="connSite2" presStyleCnt="0"/>
      <dgm:spPr/>
    </dgm:pt>
    <dgm:pt modelId="{F12D5C9F-E116-41E2-ACF4-0E0B5AAFA85A}" type="pres">
      <dgm:prSet presAssocID="{78DD1A77-612A-4D97-B95E-14DA5C27483A}" presName="Name18" presStyleLbl="sibTrans2D1" presStyleIdx="1" presStyleCnt="3"/>
      <dgm:spPr/>
    </dgm:pt>
    <dgm:pt modelId="{2B674D23-D043-4817-85CD-50A1E4C95E98}" type="pres">
      <dgm:prSet presAssocID="{5D6F008A-8D70-4070-84A2-801D947E32B0}" presName="composite1" presStyleCnt="0"/>
      <dgm:spPr/>
    </dgm:pt>
    <dgm:pt modelId="{73AB8684-1E03-4A8A-8660-24DC27C79B3F}" type="pres">
      <dgm:prSet presAssocID="{5D6F008A-8D70-4070-84A2-801D947E32B0}" presName="dummyNode1" presStyleLbl="node1" presStyleIdx="1" presStyleCnt="4"/>
      <dgm:spPr/>
    </dgm:pt>
    <dgm:pt modelId="{FE36B1F3-65EF-4FFD-B6D4-F83D152523E7}" type="pres">
      <dgm:prSet presAssocID="{5D6F008A-8D70-4070-84A2-801D947E32B0}" presName="childNode1" presStyleLbl="bgAcc1" presStyleIdx="2" presStyleCnt="4" custScaleX="126515" custScaleY="136796" custLinFactNeighborX="-15292" custLinFactNeighborY="562">
        <dgm:presLayoutVars>
          <dgm:bulletEnabled val="1"/>
        </dgm:presLayoutVars>
      </dgm:prSet>
      <dgm:spPr/>
    </dgm:pt>
    <dgm:pt modelId="{B80FC591-2DF6-4A23-90B2-E580195A2353}" type="pres">
      <dgm:prSet presAssocID="{5D6F008A-8D70-4070-84A2-801D947E32B0}" presName="childNode1tx" presStyleLbl="bgAcc1" presStyleIdx="2" presStyleCnt="4">
        <dgm:presLayoutVars>
          <dgm:bulletEnabled val="1"/>
        </dgm:presLayoutVars>
      </dgm:prSet>
      <dgm:spPr/>
    </dgm:pt>
    <dgm:pt modelId="{2628B178-96B9-4DEA-8AFF-A5A678AC82CE}" type="pres">
      <dgm:prSet presAssocID="{5D6F008A-8D70-4070-84A2-801D947E32B0}" presName="parentNode1" presStyleLbl="node1" presStyleIdx="2" presStyleCnt="4" custLinFactNeighborX="-31279" custLinFactNeighborY="35395">
        <dgm:presLayoutVars>
          <dgm:chMax val="1"/>
          <dgm:bulletEnabled val="1"/>
        </dgm:presLayoutVars>
      </dgm:prSet>
      <dgm:spPr/>
    </dgm:pt>
    <dgm:pt modelId="{FF470349-095E-4D46-88BC-5AD3CF727FF6}" type="pres">
      <dgm:prSet presAssocID="{5D6F008A-8D70-4070-84A2-801D947E32B0}" presName="connSite1" presStyleCnt="0"/>
      <dgm:spPr/>
    </dgm:pt>
    <dgm:pt modelId="{747B3093-19A2-4EA9-8157-B2EBBBACE66E}" type="pres">
      <dgm:prSet presAssocID="{439F2B81-DF21-4E79-BA4F-6F94056693D6}" presName="Name9" presStyleLbl="sibTrans2D1" presStyleIdx="2" presStyleCnt="3"/>
      <dgm:spPr/>
    </dgm:pt>
    <dgm:pt modelId="{D672B115-2017-4998-B41A-2E315E05CF6C}" type="pres">
      <dgm:prSet presAssocID="{783BD986-03E1-44AF-9E94-C7C902381A50}" presName="composite2" presStyleCnt="0"/>
      <dgm:spPr/>
    </dgm:pt>
    <dgm:pt modelId="{75366FC5-72FA-49E0-AD52-D2359DB0F998}" type="pres">
      <dgm:prSet presAssocID="{783BD986-03E1-44AF-9E94-C7C902381A50}" presName="dummyNode2" presStyleLbl="node1" presStyleIdx="2" presStyleCnt="4"/>
      <dgm:spPr/>
    </dgm:pt>
    <dgm:pt modelId="{056F46FF-4563-4238-A96E-76F9E686063C}" type="pres">
      <dgm:prSet presAssocID="{783BD986-03E1-44AF-9E94-C7C902381A50}" presName="childNode2" presStyleLbl="bgAcc1" presStyleIdx="3" presStyleCnt="4" custScaleX="158732" custScaleY="133807" custLinFactNeighborX="-19481">
        <dgm:presLayoutVars>
          <dgm:bulletEnabled val="1"/>
        </dgm:presLayoutVars>
      </dgm:prSet>
      <dgm:spPr/>
    </dgm:pt>
    <dgm:pt modelId="{9A004EA7-2417-462A-8098-2D63018068F1}" type="pres">
      <dgm:prSet presAssocID="{783BD986-03E1-44AF-9E94-C7C902381A50}" presName="childNode2tx" presStyleLbl="bgAcc1" presStyleIdx="3" presStyleCnt="4">
        <dgm:presLayoutVars>
          <dgm:bulletEnabled val="1"/>
        </dgm:presLayoutVars>
      </dgm:prSet>
      <dgm:spPr/>
    </dgm:pt>
    <dgm:pt modelId="{2F45F8B0-B45C-4571-80B0-28D9C0F01C26}" type="pres">
      <dgm:prSet presAssocID="{783BD986-03E1-44AF-9E94-C7C902381A50}" presName="parentNode2" presStyleLbl="node1" presStyleIdx="3" presStyleCnt="4" custLinFactNeighborX="-43285" custLinFactNeighborY="-1378">
        <dgm:presLayoutVars>
          <dgm:chMax val="0"/>
          <dgm:bulletEnabled val="1"/>
        </dgm:presLayoutVars>
      </dgm:prSet>
      <dgm:spPr/>
    </dgm:pt>
    <dgm:pt modelId="{7A046B78-B381-4BEE-A8D6-79657472593A}" type="pres">
      <dgm:prSet presAssocID="{783BD986-03E1-44AF-9E94-C7C902381A50}" presName="connSite2" presStyleCnt="0"/>
      <dgm:spPr/>
    </dgm:pt>
  </dgm:ptLst>
  <dgm:cxnLst>
    <dgm:cxn modelId="{8CA30116-554E-4FC5-BCB0-B99E576480FA}" type="presOf" srcId="{FF9D0E6C-BEB5-43C3-82F2-39E85ACAFBD6}" destId="{B80FC591-2DF6-4A23-90B2-E580195A2353}" srcOrd="1" destOrd="2" presId="urn:microsoft.com/office/officeart/2005/8/layout/hProcess4"/>
    <dgm:cxn modelId="{C0FC7018-BFEA-4808-9BFD-D45789080734}" type="presOf" srcId="{300FAF33-7A20-44BA-A991-4ADBA0C223AB}" destId="{A3F4A096-225F-4F4F-AC8B-A016D0070AEF}" srcOrd="1" destOrd="1" presId="urn:microsoft.com/office/officeart/2005/8/layout/hProcess4"/>
    <dgm:cxn modelId="{E82C521A-5666-4A6A-8AE3-5D29572284C2}" type="presOf" srcId="{20782ED2-0E13-493E-AFA1-775C1DABAAA2}" destId="{118C99F9-C4D0-4893-B0E3-D2FF0980597A}" srcOrd="0" destOrd="3" presId="urn:microsoft.com/office/officeart/2005/8/layout/hProcess4"/>
    <dgm:cxn modelId="{2D56481B-99FF-4C8F-AF17-E02B5FB1A50D}" type="presOf" srcId="{DA3B011A-493A-4E8D-AD66-DE34567CBD3C}" destId="{6BC8184F-F7D8-46B3-AE99-A69CC5D5A8A9}" srcOrd="0" destOrd="0" presId="urn:microsoft.com/office/officeart/2005/8/layout/hProcess4"/>
    <dgm:cxn modelId="{D7204D1C-EB0C-412D-A390-E21A23E44D6E}" srcId="{C084AFB0-0DAE-4E83-80A4-EBE82448B242}" destId="{63A240EB-1F0C-4EE0-8C10-4F0C04035CDF}" srcOrd="2" destOrd="0" parTransId="{B2498BAA-2C6E-422C-8182-190DFF8C231F}" sibTransId="{2056F779-239A-4ADD-A440-3E9D66B1F3D2}"/>
    <dgm:cxn modelId="{C5741E1E-9D2B-4D31-9BB1-2033B348E13C}" type="presOf" srcId="{439F2B81-DF21-4E79-BA4F-6F94056693D6}" destId="{747B3093-19A2-4EA9-8157-B2EBBBACE66E}" srcOrd="0" destOrd="0" presId="urn:microsoft.com/office/officeart/2005/8/layout/hProcess4"/>
    <dgm:cxn modelId="{4779161F-8F05-48F7-B529-B271837690D0}" type="presOf" srcId="{A7CFE0C3-D0FD-4A6D-8DAF-36773F4B1A92}" destId="{ED4B4572-152A-43E4-B30B-B9CB4FAF402E}" srcOrd="0" destOrd="2" presId="urn:microsoft.com/office/officeart/2005/8/layout/hProcess4"/>
    <dgm:cxn modelId="{9077DC20-57BF-4D1F-AEEF-8079F7986201}" type="presOf" srcId="{471FEA37-CB85-494A-B82C-FBCC14C2F566}" destId="{9A004EA7-2417-462A-8098-2D63018068F1}" srcOrd="1" destOrd="2" presId="urn:microsoft.com/office/officeart/2005/8/layout/hProcess4"/>
    <dgm:cxn modelId="{9AD5D324-3F0A-405F-B9D8-BB32280C3B7D}" srcId="{C084AFB0-0DAE-4E83-80A4-EBE82448B242}" destId="{B4D307B9-F6D6-4247-86FF-BB7C8D74190A}" srcOrd="0" destOrd="0" parTransId="{406E5A32-F37A-4895-A432-AF371159CD42}" sibTransId="{4FB0CF6A-B6F0-4F71-BB40-32465993C01D}"/>
    <dgm:cxn modelId="{7A549E2B-A8BF-4ED8-ADAB-A415F189FC95}" type="presOf" srcId="{8EF4E954-F664-4C9A-B3D3-3B84EBF5001C}" destId="{118C99F9-C4D0-4893-B0E3-D2FF0980597A}" srcOrd="0" destOrd="1" presId="urn:microsoft.com/office/officeart/2005/8/layout/hProcess4"/>
    <dgm:cxn modelId="{DB02A82E-13BB-470A-ACBA-508F8837C4F3}" type="presOf" srcId="{5D6F008A-8D70-4070-84A2-801D947E32B0}" destId="{2628B178-96B9-4DEA-8AFF-A5A678AC82CE}" srcOrd="0" destOrd="0" presId="urn:microsoft.com/office/officeart/2005/8/layout/hProcess4"/>
    <dgm:cxn modelId="{C6C3F733-6163-4424-A7B6-F4851C252A0B}" type="presOf" srcId="{03CEA2F5-B9B5-4D01-A059-C44BBB978C2C}" destId="{056F46FF-4563-4238-A96E-76F9E686063C}" srcOrd="0" destOrd="1" presId="urn:microsoft.com/office/officeart/2005/8/layout/hProcess4"/>
    <dgm:cxn modelId="{DAE94634-4B84-4CCD-8E46-F27F531871BE}" type="presOf" srcId="{471FEA37-CB85-494A-B82C-FBCC14C2F566}" destId="{056F46FF-4563-4238-A96E-76F9E686063C}" srcOrd="0" destOrd="2" presId="urn:microsoft.com/office/officeart/2005/8/layout/hProcess4"/>
    <dgm:cxn modelId="{F6ECB43E-A1AD-482F-99BA-BDDBCBB78430}" srcId="{859D5106-60ED-4A01-8727-B81957358CEC}" destId="{5D6F008A-8D70-4070-84A2-801D947E32B0}" srcOrd="2" destOrd="0" parTransId="{FD0B6AE9-80B2-498E-81CE-18874A42BA02}" sibTransId="{439F2B81-DF21-4E79-BA4F-6F94056693D6}"/>
    <dgm:cxn modelId="{0AB36661-FE7E-4CDB-9151-1032B41B56E7}" srcId="{859D5106-60ED-4A01-8727-B81957358CEC}" destId="{783BD986-03E1-44AF-9E94-C7C902381A50}" srcOrd="3" destOrd="0" parTransId="{F9016C0B-ED1E-43C7-9FF0-8B0628613773}" sibTransId="{34D07E63-44AF-4384-B9F9-AB11B29B701D}"/>
    <dgm:cxn modelId="{2BCE9D42-6011-4870-8917-902CC90316BA}" srcId="{40129E2B-A307-4497-8C1E-E64341EE0321}" destId="{597864C2-478A-45DA-A97E-90D4D5921BD3}" srcOrd="0" destOrd="0" parTransId="{D3022663-2116-4678-ABA9-29BA0A5DFB62}" sibTransId="{87529479-C51C-4535-B421-4611E698339D}"/>
    <dgm:cxn modelId="{8C935643-8266-4351-861D-FF724EA9ADEB}" type="presOf" srcId="{DF36F323-AAA0-4E38-ACD3-F8F5E4B453CE}" destId="{B80FC591-2DF6-4A23-90B2-E580195A2353}" srcOrd="1" destOrd="0" presId="urn:microsoft.com/office/officeart/2005/8/layout/hProcess4"/>
    <dgm:cxn modelId="{FE2FAA64-8976-437B-A078-D527AA38B3D9}" srcId="{40129E2B-A307-4497-8C1E-E64341EE0321}" destId="{300FAF33-7A20-44BA-A991-4ADBA0C223AB}" srcOrd="1" destOrd="0" parTransId="{2AFE2735-6F3B-476B-97F5-9B737DA675BA}" sibTransId="{9B05DAAD-8966-43FA-84A9-B075D29EAC5D}"/>
    <dgm:cxn modelId="{48C91665-7498-4DE3-8E96-3E58A59C9F80}" type="presOf" srcId="{03CEA2F5-B9B5-4D01-A059-C44BBB978C2C}" destId="{9A004EA7-2417-462A-8098-2D63018068F1}" srcOrd="1" destOrd="1" presId="urn:microsoft.com/office/officeart/2005/8/layout/hProcess4"/>
    <dgm:cxn modelId="{2DFF3245-946C-4209-9CAA-6A41E366F1CC}" srcId="{5D6F008A-8D70-4070-84A2-801D947E32B0}" destId="{FF9D0E6C-BEB5-43C3-82F2-39E85ACAFBD6}" srcOrd="2" destOrd="0" parTransId="{8A872009-767F-462F-8CDA-3AD266947791}" sibTransId="{EE896D49-B3C6-4867-AC34-AEE4D7BA845D}"/>
    <dgm:cxn modelId="{5133006A-F29C-46EA-A59D-0504A8C1EAA8}" type="presOf" srcId="{7A6D95B6-F87D-423E-99A2-1F8CBD29BD43}" destId="{FE36B1F3-65EF-4FFD-B6D4-F83D152523E7}" srcOrd="0" destOrd="1" presId="urn:microsoft.com/office/officeart/2005/8/layout/hProcess4"/>
    <dgm:cxn modelId="{00BE7374-CF23-4145-BCF5-A26D12E50919}" type="presOf" srcId="{B4D307B9-F6D6-4247-86FF-BB7C8D74190A}" destId="{683AD974-1228-4128-BC65-246929023AAE}" srcOrd="1" destOrd="0" presId="urn:microsoft.com/office/officeart/2005/8/layout/hProcess4"/>
    <dgm:cxn modelId="{8A3E8A74-7960-4911-BE03-158E643FBFBA}" type="presOf" srcId="{A7CFE0C3-D0FD-4A6D-8DAF-36773F4B1A92}" destId="{A3F4A096-225F-4F4F-AC8B-A016D0070AEF}" srcOrd="1" destOrd="2" presId="urn:microsoft.com/office/officeart/2005/8/layout/hProcess4"/>
    <dgm:cxn modelId="{1D87EE75-71A8-4CD9-89A4-BA611DDC48D4}" type="presOf" srcId="{859D5106-60ED-4A01-8727-B81957358CEC}" destId="{F772AAF2-109F-492F-8D08-A18C1E0B963A}" srcOrd="0" destOrd="0" presId="urn:microsoft.com/office/officeart/2005/8/layout/hProcess4"/>
    <dgm:cxn modelId="{19D48F76-42D4-4889-9AAB-49D7585B2548}" srcId="{5D6F008A-8D70-4070-84A2-801D947E32B0}" destId="{DF36F323-AAA0-4E38-ACD3-F8F5E4B453CE}" srcOrd="0" destOrd="0" parTransId="{5385A108-17D8-4069-B90F-CAAEBA35CAD1}" sibTransId="{5E8AD169-55F7-47E7-A976-7813ECF1524C}"/>
    <dgm:cxn modelId="{AC502D7C-4E00-421C-8CF5-BA5569E1129A}" type="presOf" srcId="{597864C2-478A-45DA-A97E-90D4D5921BD3}" destId="{A3F4A096-225F-4F4F-AC8B-A016D0070AEF}" srcOrd="1" destOrd="0" presId="urn:microsoft.com/office/officeart/2005/8/layout/hProcess4"/>
    <dgm:cxn modelId="{8A900C81-A64E-4059-A253-42D93560115B}" type="presOf" srcId="{300FAF33-7A20-44BA-A991-4ADBA0C223AB}" destId="{ED4B4572-152A-43E4-B30B-B9CB4FAF402E}" srcOrd="0" destOrd="1" presId="urn:microsoft.com/office/officeart/2005/8/layout/hProcess4"/>
    <dgm:cxn modelId="{F7154885-D23A-421E-BA91-B72D9C1DBC59}" srcId="{C084AFB0-0DAE-4E83-80A4-EBE82448B242}" destId="{20782ED2-0E13-493E-AFA1-775C1DABAAA2}" srcOrd="3" destOrd="0" parTransId="{713DFB14-7F24-4AA2-973B-E583729D4817}" sibTransId="{1332B2AD-6C3D-4D01-9964-5F0FBA0AC818}"/>
    <dgm:cxn modelId="{B81CC888-4B4F-48C6-88E3-0F910FEC96AE}" srcId="{783BD986-03E1-44AF-9E94-C7C902381A50}" destId="{03CEA2F5-B9B5-4D01-A059-C44BBB978C2C}" srcOrd="1" destOrd="0" parTransId="{C9450BBE-838A-4E0C-BDC2-81B35B9249C2}" sibTransId="{91103297-FC60-4668-AA53-F16CE1B90813}"/>
    <dgm:cxn modelId="{C230B09A-8977-471B-880F-F8A9CD392C58}" type="presOf" srcId="{78DD1A77-612A-4D97-B95E-14DA5C27483A}" destId="{F12D5C9F-E116-41E2-ACF4-0E0B5AAFA85A}" srcOrd="0" destOrd="0" presId="urn:microsoft.com/office/officeart/2005/8/layout/hProcess4"/>
    <dgm:cxn modelId="{39FBA1B7-EF32-444D-AD8C-316F8288CD39}" srcId="{C084AFB0-0DAE-4E83-80A4-EBE82448B242}" destId="{8EF4E954-F664-4C9A-B3D3-3B84EBF5001C}" srcOrd="1" destOrd="0" parTransId="{76390085-613B-41B3-A986-BF7C7BA17470}" sibTransId="{98B2F1F1-CFCE-4807-BDA4-E53B53F8D12E}"/>
    <dgm:cxn modelId="{AFD857BA-6E0C-4EC7-8565-F15F60065CB1}" type="presOf" srcId="{B4D307B9-F6D6-4247-86FF-BB7C8D74190A}" destId="{118C99F9-C4D0-4893-B0E3-D2FF0980597A}" srcOrd="0" destOrd="0" presId="urn:microsoft.com/office/officeart/2005/8/layout/hProcess4"/>
    <dgm:cxn modelId="{D59EB7BA-9F9C-4D4E-B7DB-69650C839142}" type="presOf" srcId="{597864C2-478A-45DA-A97E-90D4D5921BD3}" destId="{ED4B4572-152A-43E4-B30B-B9CB4FAF402E}" srcOrd="0" destOrd="0" presId="urn:microsoft.com/office/officeart/2005/8/layout/hProcess4"/>
    <dgm:cxn modelId="{DBF180BC-D838-4907-BBCC-7BC3CB1CF031}" type="presOf" srcId="{FF9D0E6C-BEB5-43C3-82F2-39E85ACAFBD6}" destId="{FE36B1F3-65EF-4FFD-B6D4-F83D152523E7}" srcOrd="0" destOrd="2" presId="urn:microsoft.com/office/officeart/2005/8/layout/hProcess4"/>
    <dgm:cxn modelId="{C3BF7FC0-8C7E-4FD0-ADFD-278613EB9C7F}" srcId="{859D5106-60ED-4A01-8727-B81957358CEC}" destId="{40129E2B-A307-4497-8C1E-E64341EE0321}" srcOrd="1" destOrd="0" parTransId="{776B0B05-83C6-470D-B925-8B84EC127B1F}" sibTransId="{78DD1A77-612A-4D97-B95E-14DA5C27483A}"/>
    <dgm:cxn modelId="{C3D911C2-42D4-4090-B8EA-F2B12FF23C69}" srcId="{783BD986-03E1-44AF-9E94-C7C902381A50}" destId="{F5F3F8A6-0A0D-4F8D-94EB-A4BCB4D71BF7}" srcOrd="0" destOrd="0" parTransId="{6E03B612-CF51-4856-B9A8-E4BC93548E04}" sibTransId="{0FD6E37B-15E5-4734-AD59-D4632919358A}"/>
    <dgm:cxn modelId="{4643CBC6-8701-4064-9D13-C85100ED870B}" type="presOf" srcId="{F5F3F8A6-0A0D-4F8D-94EB-A4BCB4D71BF7}" destId="{9A004EA7-2417-462A-8098-2D63018068F1}" srcOrd="1" destOrd="0" presId="urn:microsoft.com/office/officeart/2005/8/layout/hProcess4"/>
    <dgm:cxn modelId="{0358ADC7-AA17-4933-A774-3C2E476E9E1B}" type="presOf" srcId="{F5F3F8A6-0A0D-4F8D-94EB-A4BCB4D71BF7}" destId="{056F46FF-4563-4238-A96E-76F9E686063C}" srcOrd="0" destOrd="0" presId="urn:microsoft.com/office/officeart/2005/8/layout/hProcess4"/>
    <dgm:cxn modelId="{0B5156CC-63E2-48D2-BB6F-338172DE0A27}" srcId="{5D6F008A-8D70-4070-84A2-801D947E32B0}" destId="{7A6D95B6-F87D-423E-99A2-1F8CBD29BD43}" srcOrd="1" destOrd="0" parTransId="{DBF0343C-70D8-475A-8B03-5DB9EA771B24}" sibTransId="{B84605EE-5E00-4E48-AC48-0C3E691D842F}"/>
    <dgm:cxn modelId="{26B908D4-7C53-4487-8585-97A57F3B60AC}" srcId="{40129E2B-A307-4497-8C1E-E64341EE0321}" destId="{A7CFE0C3-D0FD-4A6D-8DAF-36773F4B1A92}" srcOrd="2" destOrd="0" parTransId="{FAFD2A91-A242-4714-BC91-4082BDDE3821}" sibTransId="{85813555-68B2-4947-91BF-8EED101A0048}"/>
    <dgm:cxn modelId="{0EAE01D9-9BFF-4B6F-9646-00A7E4697D7E}" type="presOf" srcId="{20782ED2-0E13-493E-AFA1-775C1DABAAA2}" destId="{683AD974-1228-4128-BC65-246929023AAE}" srcOrd="1" destOrd="3" presId="urn:microsoft.com/office/officeart/2005/8/layout/hProcess4"/>
    <dgm:cxn modelId="{E5E710D9-2ACA-4884-9DAF-4CB830F7A37B}" type="presOf" srcId="{7A6D95B6-F87D-423E-99A2-1F8CBD29BD43}" destId="{B80FC591-2DF6-4A23-90B2-E580195A2353}" srcOrd="1" destOrd="1" presId="urn:microsoft.com/office/officeart/2005/8/layout/hProcess4"/>
    <dgm:cxn modelId="{064CADE4-7876-410D-A34C-E9C9B3D65D52}" type="presOf" srcId="{783BD986-03E1-44AF-9E94-C7C902381A50}" destId="{2F45F8B0-B45C-4571-80B0-28D9C0F01C26}" srcOrd="0" destOrd="0" presId="urn:microsoft.com/office/officeart/2005/8/layout/hProcess4"/>
    <dgm:cxn modelId="{635198E9-3595-4450-A005-3A2C4DDE22FF}" type="presOf" srcId="{63A240EB-1F0C-4EE0-8C10-4F0C04035CDF}" destId="{683AD974-1228-4128-BC65-246929023AAE}" srcOrd="1" destOrd="2" presId="urn:microsoft.com/office/officeart/2005/8/layout/hProcess4"/>
    <dgm:cxn modelId="{37DE9EEA-2B2A-4AEE-B691-44FEF6064C3B}" type="presOf" srcId="{40129E2B-A307-4497-8C1E-E64341EE0321}" destId="{882FA1E9-F4F9-4F00-99B6-30BBCD1F695F}" srcOrd="0" destOrd="0" presId="urn:microsoft.com/office/officeart/2005/8/layout/hProcess4"/>
    <dgm:cxn modelId="{5FCC00EC-E009-4C91-9374-35B18CA8A2E6}" type="presOf" srcId="{DF36F323-AAA0-4E38-ACD3-F8F5E4B453CE}" destId="{FE36B1F3-65EF-4FFD-B6D4-F83D152523E7}" srcOrd="0" destOrd="0" presId="urn:microsoft.com/office/officeart/2005/8/layout/hProcess4"/>
    <dgm:cxn modelId="{88D3A4EE-025A-4CA8-8956-D580E1828064}" type="presOf" srcId="{8EF4E954-F664-4C9A-B3D3-3B84EBF5001C}" destId="{683AD974-1228-4128-BC65-246929023AAE}" srcOrd="1" destOrd="1" presId="urn:microsoft.com/office/officeart/2005/8/layout/hProcess4"/>
    <dgm:cxn modelId="{FF39D0F1-F0CC-4004-A218-F9C491CAB11F}" type="presOf" srcId="{C084AFB0-0DAE-4E83-80A4-EBE82448B242}" destId="{970D8563-C7DE-4311-8A40-70BC77DFEE86}" srcOrd="0" destOrd="0" presId="urn:microsoft.com/office/officeart/2005/8/layout/hProcess4"/>
    <dgm:cxn modelId="{0B5228F4-7A01-4A48-A8B3-336429E373C3}" srcId="{859D5106-60ED-4A01-8727-B81957358CEC}" destId="{C084AFB0-0DAE-4E83-80A4-EBE82448B242}" srcOrd="0" destOrd="0" parTransId="{00FAE2F7-C421-448B-976B-6820855017C2}" sibTransId="{DA3B011A-493A-4E8D-AD66-DE34567CBD3C}"/>
    <dgm:cxn modelId="{6DBC4CF4-67E6-47C8-9F4B-598D29A25BE2}" srcId="{783BD986-03E1-44AF-9E94-C7C902381A50}" destId="{471FEA37-CB85-494A-B82C-FBCC14C2F566}" srcOrd="2" destOrd="0" parTransId="{C6FA6E41-9FD6-4078-9EDC-39868417E6F8}" sibTransId="{CA7B41CA-C9DF-42FC-8FF9-4471AA72B068}"/>
    <dgm:cxn modelId="{C1C6C1F4-54E5-46C7-9373-04C07D568761}" type="presOf" srcId="{63A240EB-1F0C-4EE0-8C10-4F0C04035CDF}" destId="{118C99F9-C4D0-4893-B0E3-D2FF0980597A}" srcOrd="0" destOrd="2" presId="urn:microsoft.com/office/officeart/2005/8/layout/hProcess4"/>
    <dgm:cxn modelId="{3D2178B5-36E8-40CD-A039-94A830E18E82}" type="presParOf" srcId="{F772AAF2-109F-492F-8D08-A18C1E0B963A}" destId="{8C9F208B-796C-4D96-B96F-AEC9168DC05E}" srcOrd="0" destOrd="0" presId="urn:microsoft.com/office/officeart/2005/8/layout/hProcess4"/>
    <dgm:cxn modelId="{B26E3AEF-C46B-4580-9297-623A69441647}" type="presParOf" srcId="{F772AAF2-109F-492F-8D08-A18C1E0B963A}" destId="{353F4E81-4B43-46CB-A8F8-C2676980E46D}" srcOrd="1" destOrd="0" presId="urn:microsoft.com/office/officeart/2005/8/layout/hProcess4"/>
    <dgm:cxn modelId="{14FD574E-06C6-4BF4-B3D3-ACF69A6C7595}" type="presParOf" srcId="{F772AAF2-109F-492F-8D08-A18C1E0B963A}" destId="{697B469C-19E3-491C-A730-61DF122FBEC3}" srcOrd="2" destOrd="0" presId="urn:microsoft.com/office/officeart/2005/8/layout/hProcess4"/>
    <dgm:cxn modelId="{5B8B2C0A-4F6E-494F-ABE6-A6FC946ECB4D}" type="presParOf" srcId="{697B469C-19E3-491C-A730-61DF122FBEC3}" destId="{2110FF9E-AD02-4EEB-9E25-27AD2A84E8A0}" srcOrd="0" destOrd="0" presId="urn:microsoft.com/office/officeart/2005/8/layout/hProcess4"/>
    <dgm:cxn modelId="{582DFC58-DB83-488D-9406-8EEF1833E356}" type="presParOf" srcId="{2110FF9E-AD02-4EEB-9E25-27AD2A84E8A0}" destId="{D4A45B15-4EEB-4F01-A887-70709C819492}" srcOrd="0" destOrd="0" presId="urn:microsoft.com/office/officeart/2005/8/layout/hProcess4"/>
    <dgm:cxn modelId="{07049B9D-FE1A-4FCF-B878-F41D181EDA00}" type="presParOf" srcId="{2110FF9E-AD02-4EEB-9E25-27AD2A84E8A0}" destId="{118C99F9-C4D0-4893-B0E3-D2FF0980597A}" srcOrd="1" destOrd="0" presId="urn:microsoft.com/office/officeart/2005/8/layout/hProcess4"/>
    <dgm:cxn modelId="{F3DAEFB8-AEB6-496E-AE97-F0C0141B913A}" type="presParOf" srcId="{2110FF9E-AD02-4EEB-9E25-27AD2A84E8A0}" destId="{683AD974-1228-4128-BC65-246929023AAE}" srcOrd="2" destOrd="0" presId="urn:microsoft.com/office/officeart/2005/8/layout/hProcess4"/>
    <dgm:cxn modelId="{400CB15F-F63E-4D96-BA51-D3126D18FD7D}" type="presParOf" srcId="{2110FF9E-AD02-4EEB-9E25-27AD2A84E8A0}" destId="{970D8563-C7DE-4311-8A40-70BC77DFEE86}" srcOrd="3" destOrd="0" presId="urn:microsoft.com/office/officeart/2005/8/layout/hProcess4"/>
    <dgm:cxn modelId="{B569BF86-AD72-440F-9E37-CEEBEE07CBBE}" type="presParOf" srcId="{2110FF9E-AD02-4EEB-9E25-27AD2A84E8A0}" destId="{959AB1AD-5469-4E61-AE2A-A1B846261B14}" srcOrd="4" destOrd="0" presId="urn:microsoft.com/office/officeart/2005/8/layout/hProcess4"/>
    <dgm:cxn modelId="{D1571076-DBC8-4798-824C-904D4DEF765E}" type="presParOf" srcId="{697B469C-19E3-491C-A730-61DF122FBEC3}" destId="{6BC8184F-F7D8-46B3-AE99-A69CC5D5A8A9}" srcOrd="1" destOrd="0" presId="urn:microsoft.com/office/officeart/2005/8/layout/hProcess4"/>
    <dgm:cxn modelId="{82AFABDB-0A74-4AB7-B96A-3FA019B47977}" type="presParOf" srcId="{697B469C-19E3-491C-A730-61DF122FBEC3}" destId="{B936E259-F54E-4D2F-B36F-428B4DC56EC5}" srcOrd="2" destOrd="0" presId="urn:microsoft.com/office/officeart/2005/8/layout/hProcess4"/>
    <dgm:cxn modelId="{8246A8D7-6447-4697-8141-4E43DF81CD9D}" type="presParOf" srcId="{B936E259-F54E-4D2F-B36F-428B4DC56EC5}" destId="{AA19CBD7-C8E3-49D3-878B-7257B21EC47C}" srcOrd="0" destOrd="0" presId="urn:microsoft.com/office/officeart/2005/8/layout/hProcess4"/>
    <dgm:cxn modelId="{FF734FAA-F777-481D-B1B3-CE51AC4DBC6F}" type="presParOf" srcId="{B936E259-F54E-4D2F-B36F-428B4DC56EC5}" destId="{ED4B4572-152A-43E4-B30B-B9CB4FAF402E}" srcOrd="1" destOrd="0" presId="urn:microsoft.com/office/officeart/2005/8/layout/hProcess4"/>
    <dgm:cxn modelId="{B64082AA-70F3-4333-B5F4-A5CE4E12E31A}" type="presParOf" srcId="{B936E259-F54E-4D2F-B36F-428B4DC56EC5}" destId="{A3F4A096-225F-4F4F-AC8B-A016D0070AEF}" srcOrd="2" destOrd="0" presId="urn:microsoft.com/office/officeart/2005/8/layout/hProcess4"/>
    <dgm:cxn modelId="{21C3F2D8-51B6-4082-B1EA-DF1800E32125}" type="presParOf" srcId="{B936E259-F54E-4D2F-B36F-428B4DC56EC5}" destId="{882FA1E9-F4F9-4F00-99B6-30BBCD1F695F}" srcOrd="3" destOrd="0" presId="urn:microsoft.com/office/officeart/2005/8/layout/hProcess4"/>
    <dgm:cxn modelId="{CB2C958D-76C5-42BB-8FEE-CC8F9357B70D}" type="presParOf" srcId="{B936E259-F54E-4D2F-B36F-428B4DC56EC5}" destId="{A6EA1280-D3B2-46F7-9131-C0770D449290}" srcOrd="4" destOrd="0" presId="urn:microsoft.com/office/officeart/2005/8/layout/hProcess4"/>
    <dgm:cxn modelId="{BB5E966E-F38E-4E85-8B85-7AC82203A093}" type="presParOf" srcId="{697B469C-19E3-491C-A730-61DF122FBEC3}" destId="{F12D5C9F-E116-41E2-ACF4-0E0B5AAFA85A}" srcOrd="3" destOrd="0" presId="urn:microsoft.com/office/officeart/2005/8/layout/hProcess4"/>
    <dgm:cxn modelId="{8B04CA32-A4B2-4DD5-8D76-7C9BE99890F1}" type="presParOf" srcId="{697B469C-19E3-491C-A730-61DF122FBEC3}" destId="{2B674D23-D043-4817-85CD-50A1E4C95E98}" srcOrd="4" destOrd="0" presId="urn:microsoft.com/office/officeart/2005/8/layout/hProcess4"/>
    <dgm:cxn modelId="{52C3DAB9-08B1-40C4-88FE-A1AC4A5BB0DF}" type="presParOf" srcId="{2B674D23-D043-4817-85CD-50A1E4C95E98}" destId="{73AB8684-1E03-4A8A-8660-24DC27C79B3F}" srcOrd="0" destOrd="0" presId="urn:microsoft.com/office/officeart/2005/8/layout/hProcess4"/>
    <dgm:cxn modelId="{9F63F03E-DB4F-40E5-B15B-C7646318B381}" type="presParOf" srcId="{2B674D23-D043-4817-85CD-50A1E4C95E98}" destId="{FE36B1F3-65EF-4FFD-B6D4-F83D152523E7}" srcOrd="1" destOrd="0" presId="urn:microsoft.com/office/officeart/2005/8/layout/hProcess4"/>
    <dgm:cxn modelId="{5EACE7AC-AC6D-4BD9-96E6-C0246DE01DB1}" type="presParOf" srcId="{2B674D23-D043-4817-85CD-50A1E4C95E98}" destId="{B80FC591-2DF6-4A23-90B2-E580195A2353}" srcOrd="2" destOrd="0" presId="urn:microsoft.com/office/officeart/2005/8/layout/hProcess4"/>
    <dgm:cxn modelId="{8CBF7CF1-D618-4343-8125-1997CFE1D49C}" type="presParOf" srcId="{2B674D23-D043-4817-85CD-50A1E4C95E98}" destId="{2628B178-96B9-4DEA-8AFF-A5A678AC82CE}" srcOrd="3" destOrd="0" presId="urn:microsoft.com/office/officeart/2005/8/layout/hProcess4"/>
    <dgm:cxn modelId="{68AB3169-60D1-4EE4-BC38-93F3567E5A31}" type="presParOf" srcId="{2B674D23-D043-4817-85CD-50A1E4C95E98}" destId="{FF470349-095E-4D46-88BC-5AD3CF727FF6}" srcOrd="4" destOrd="0" presId="urn:microsoft.com/office/officeart/2005/8/layout/hProcess4"/>
    <dgm:cxn modelId="{AD123F39-4FEB-40C0-9914-9D556B10BCF4}" type="presParOf" srcId="{697B469C-19E3-491C-A730-61DF122FBEC3}" destId="{747B3093-19A2-4EA9-8157-B2EBBBACE66E}" srcOrd="5" destOrd="0" presId="urn:microsoft.com/office/officeart/2005/8/layout/hProcess4"/>
    <dgm:cxn modelId="{788F13F0-0958-4903-871A-77B6319DEFD6}" type="presParOf" srcId="{697B469C-19E3-491C-A730-61DF122FBEC3}" destId="{D672B115-2017-4998-B41A-2E315E05CF6C}" srcOrd="6" destOrd="0" presId="urn:microsoft.com/office/officeart/2005/8/layout/hProcess4"/>
    <dgm:cxn modelId="{82702604-C829-4D26-A60B-A1374EF49E66}" type="presParOf" srcId="{D672B115-2017-4998-B41A-2E315E05CF6C}" destId="{75366FC5-72FA-49E0-AD52-D2359DB0F998}" srcOrd="0" destOrd="0" presId="urn:microsoft.com/office/officeart/2005/8/layout/hProcess4"/>
    <dgm:cxn modelId="{D0B2F56C-779E-4052-89D8-973B3838F927}" type="presParOf" srcId="{D672B115-2017-4998-B41A-2E315E05CF6C}" destId="{056F46FF-4563-4238-A96E-76F9E686063C}" srcOrd="1" destOrd="0" presId="urn:microsoft.com/office/officeart/2005/8/layout/hProcess4"/>
    <dgm:cxn modelId="{B013F5F1-3DA6-45D6-9C8E-818927694BAD}" type="presParOf" srcId="{D672B115-2017-4998-B41A-2E315E05CF6C}" destId="{9A004EA7-2417-462A-8098-2D63018068F1}" srcOrd="2" destOrd="0" presId="urn:microsoft.com/office/officeart/2005/8/layout/hProcess4"/>
    <dgm:cxn modelId="{2105476C-F290-4F5F-8D52-9071BDE44F05}" type="presParOf" srcId="{D672B115-2017-4998-B41A-2E315E05CF6C}" destId="{2F45F8B0-B45C-4571-80B0-28D9C0F01C26}" srcOrd="3" destOrd="0" presId="urn:microsoft.com/office/officeart/2005/8/layout/hProcess4"/>
    <dgm:cxn modelId="{D49089E3-A073-424D-A9B3-29DFBC4CCED2}" type="presParOf" srcId="{D672B115-2017-4998-B41A-2E315E05CF6C}" destId="{7A046B78-B381-4BEE-A8D6-79657472593A}"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5D80E88-1248-4346-B379-91A3B1941D09}" type="doc">
      <dgm:prSet loTypeId="urn:microsoft.com/office/officeart/2005/8/layout/hProcess9" loCatId="process" qsTypeId="urn:microsoft.com/office/officeart/2005/8/quickstyle/simple2" qsCatId="simple" csTypeId="urn:microsoft.com/office/officeart/2005/8/colors/accent6_1" csCatId="accent6" phldr="1"/>
      <dgm:spPr/>
    </dgm:pt>
    <dgm:pt modelId="{6E9BE076-ADFF-4C17-8222-54028950635C}">
      <dgm:prSet phldrT="[Text]" custT="1"/>
      <dgm:spPr/>
      <dgm:t>
        <a:bodyPr/>
        <a:lstStyle/>
        <a:p>
          <a:r>
            <a:rPr lang="fr-CA" sz="1200" b="0" noProof="0" dirty="0"/>
            <a:t>Participer à la séance d’information obligatoire + Lire attentivement les documents CNXS</a:t>
          </a:r>
        </a:p>
        <a:p>
          <a:r>
            <a:rPr lang="en-CA" sz="1200" b="0" dirty="0"/>
            <a:t> Attend mandatory info session + Carefully read CNXS documents</a:t>
          </a:r>
        </a:p>
      </dgm:t>
    </dgm:pt>
    <dgm:pt modelId="{E018CB15-9C1C-42BF-9EA7-757F21E9F43A}" type="parTrans" cxnId="{23D75CEA-92EE-4DC6-92F3-F4A850784919}">
      <dgm:prSet/>
      <dgm:spPr/>
      <dgm:t>
        <a:bodyPr/>
        <a:lstStyle/>
        <a:p>
          <a:endParaRPr lang="en-CA" sz="1800" b="0"/>
        </a:p>
      </dgm:t>
    </dgm:pt>
    <dgm:pt modelId="{4B0A6BF5-76AC-42D7-9FBB-1981E36DE8D1}" type="sibTrans" cxnId="{23D75CEA-92EE-4DC6-92F3-F4A850784919}">
      <dgm:prSet/>
      <dgm:spPr/>
      <dgm:t>
        <a:bodyPr/>
        <a:lstStyle/>
        <a:p>
          <a:endParaRPr lang="en-CA" sz="1800" b="0"/>
        </a:p>
      </dgm:t>
    </dgm:pt>
    <dgm:pt modelId="{1D9E80A9-9717-49DB-8D2F-84B7D17C6342}">
      <dgm:prSet custT="1"/>
      <dgm:spPr/>
      <dgm:t>
        <a:bodyPr/>
        <a:lstStyle/>
        <a:p>
          <a:r>
            <a:rPr lang="fr-CA" sz="1200" b="0" noProof="0" dirty="0"/>
            <a:t>Trouver un stage</a:t>
          </a:r>
        </a:p>
        <a:p>
          <a:endParaRPr lang="en-CA" sz="1200" b="0" dirty="0"/>
        </a:p>
        <a:p>
          <a:endParaRPr lang="en-CA" sz="1200" b="0" dirty="0"/>
        </a:p>
        <a:p>
          <a:r>
            <a:rPr lang="en-CA" sz="1200" b="0" dirty="0"/>
            <a:t>Find an internship</a:t>
          </a:r>
        </a:p>
      </dgm:t>
    </dgm:pt>
    <dgm:pt modelId="{C44B8A8E-EEE9-4C92-961D-1241FC6D04CC}" type="parTrans" cxnId="{06A0C571-7FEE-40B2-AD03-830B9ECE8F3B}">
      <dgm:prSet/>
      <dgm:spPr/>
      <dgm:t>
        <a:bodyPr/>
        <a:lstStyle/>
        <a:p>
          <a:endParaRPr lang="en-CA" sz="1800" b="0"/>
        </a:p>
      </dgm:t>
    </dgm:pt>
    <dgm:pt modelId="{1E0FD614-36B0-4E08-AA39-47B7F1DE83F3}" type="sibTrans" cxnId="{06A0C571-7FEE-40B2-AD03-830B9ECE8F3B}">
      <dgm:prSet/>
      <dgm:spPr/>
      <dgm:t>
        <a:bodyPr/>
        <a:lstStyle/>
        <a:p>
          <a:endParaRPr lang="en-CA" sz="1800" b="0"/>
        </a:p>
      </dgm:t>
    </dgm:pt>
    <dgm:pt modelId="{1FB0B6FE-EC6B-41D9-BE9F-AA959B69EE6F}">
      <dgm:prSet custT="1"/>
      <dgm:spPr/>
      <dgm:t>
        <a:bodyPr/>
        <a:lstStyle/>
        <a:p>
          <a:r>
            <a:rPr lang="fr-CA" sz="1200" b="0" noProof="0" dirty="0"/>
            <a:t>Remplir le formulaire de proposition</a:t>
          </a:r>
        </a:p>
        <a:p>
          <a:endParaRPr lang="en-CA" sz="1200" b="0" dirty="0"/>
        </a:p>
        <a:p>
          <a:endParaRPr lang="en-CA" sz="1200" b="0" dirty="0"/>
        </a:p>
        <a:p>
          <a:r>
            <a:rPr lang="en-CA" sz="1200" b="0" dirty="0"/>
            <a:t> Fill out the proposal form</a:t>
          </a:r>
        </a:p>
      </dgm:t>
    </dgm:pt>
    <dgm:pt modelId="{DAFBEE23-683E-40B0-9B55-FC5C296FA83E}" type="parTrans" cxnId="{0A106DC3-3969-46BA-AFA5-67728935F6D8}">
      <dgm:prSet/>
      <dgm:spPr/>
      <dgm:t>
        <a:bodyPr/>
        <a:lstStyle/>
        <a:p>
          <a:endParaRPr lang="en-CA" sz="1800" b="0"/>
        </a:p>
      </dgm:t>
    </dgm:pt>
    <dgm:pt modelId="{5121DDAA-09A1-408A-9877-E79EAB4D9CDB}" type="sibTrans" cxnId="{0A106DC3-3969-46BA-AFA5-67728935F6D8}">
      <dgm:prSet/>
      <dgm:spPr/>
      <dgm:t>
        <a:bodyPr/>
        <a:lstStyle/>
        <a:p>
          <a:endParaRPr lang="en-CA" sz="1800" b="0"/>
        </a:p>
      </dgm:t>
    </dgm:pt>
    <dgm:pt modelId="{3AAEBFFA-D201-480D-9F4D-2445A0B2974F}">
      <dgm:prSet custT="1"/>
      <dgm:spPr/>
      <dgm:t>
        <a:bodyPr/>
        <a:lstStyle/>
        <a:p>
          <a:r>
            <a:rPr lang="fr-CA" sz="1200" b="0" noProof="0" dirty="0"/>
            <a:t>Soumettre les 4 documents administratifs</a:t>
          </a:r>
        </a:p>
        <a:p>
          <a:endParaRPr lang="en-CA" sz="1200" b="0" dirty="0"/>
        </a:p>
        <a:p>
          <a:r>
            <a:rPr lang="en-CA" sz="1200" b="0" dirty="0"/>
            <a:t>Submit the 4 administrative documents</a:t>
          </a:r>
        </a:p>
      </dgm:t>
    </dgm:pt>
    <dgm:pt modelId="{A414136E-4574-4E98-B024-714552C38EA5}" type="parTrans" cxnId="{0B5225C5-908E-4B28-A901-AEFE53DCF8D8}">
      <dgm:prSet/>
      <dgm:spPr/>
      <dgm:t>
        <a:bodyPr/>
        <a:lstStyle/>
        <a:p>
          <a:endParaRPr lang="en-CA" sz="1800" b="0"/>
        </a:p>
      </dgm:t>
    </dgm:pt>
    <dgm:pt modelId="{478BA3EC-4749-4BCC-85D2-68BBD65D452B}" type="sibTrans" cxnId="{0B5225C5-908E-4B28-A901-AEFE53DCF8D8}">
      <dgm:prSet/>
      <dgm:spPr/>
      <dgm:t>
        <a:bodyPr/>
        <a:lstStyle/>
        <a:p>
          <a:endParaRPr lang="en-CA" sz="1800" b="0"/>
        </a:p>
      </dgm:t>
    </dgm:pt>
    <dgm:pt modelId="{A6AB3F9B-1221-40DA-BD0A-51102619286D}">
      <dgm:prSet custT="1"/>
      <dgm:spPr/>
      <dgm:t>
        <a:bodyPr/>
        <a:lstStyle/>
        <a:p>
          <a:r>
            <a:rPr lang="fr-CA" sz="1200" b="0" noProof="0" dirty="0"/>
            <a:t>Démarrer le </a:t>
          </a:r>
          <a:r>
            <a:rPr lang="en-CA" sz="1200" b="0" dirty="0"/>
            <a:t>stage</a:t>
          </a:r>
        </a:p>
        <a:p>
          <a:endParaRPr lang="en-CA" sz="1200" b="0" dirty="0"/>
        </a:p>
        <a:p>
          <a:endParaRPr lang="en-CA" sz="1200" b="0" dirty="0"/>
        </a:p>
        <a:p>
          <a:r>
            <a:rPr lang="en-CA" sz="1200" b="0" dirty="0"/>
            <a:t>Start internship</a:t>
          </a:r>
        </a:p>
      </dgm:t>
    </dgm:pt>
    <dgm:pt modelId="{8CB010AA-A639-4F9B-9B0C-1E27E8FD6B34}" type="parTrans" cxnId="{E37716F6-2852-4923-BCB9-D260E9021B7F}">
      <dgm:prSet/>
      <dgm:spPr/>
      <dgm:t>
        <a:bodyPr/>
        <a:lstStyle/>
        <a:p>
          <a:endParaRPr lang="en-CA" sz="1800" b="0"/>
        </a:p>
      </dgm:t>
    </dgm:pt>
    <dgm:pt modelId="{B1683C34-A10C-4F56-BC0B-DA90040EB49C}" type="sibTrans" cxnId="{E37716F6-2852-4923-BCB9-D260E9021B7F}">
      <dgm:prSet/>
      <dgm:spPr/>
      <dgm:t>
        <a:bodyPr/>
        <a:lstStyle/>
        <a:p>
          <a:endParaRPr lang="en-CA" sz="1800" b="0"/>
        </a:p>
      </dgm:t>
    </dgm:pt>
    <dgm:pt modelId="{8CE08581-4FF6-46A9-9B33-1F2AC5E9B7BD}">
      <dgm:prSet custT="1"/>
      <dgm:spPr/>
      <dgm:t>
        <a:bodyPr/>
        <a:lstStyle/>
        <a:p>
          <a:r>
            <a:rPr lang="fr-CA" sz="1200" b="0" noProof="0" dirty="0"/>
            <a:t>Évaluation de mi-trimestre</a:t>
          </a:r>
        </a:p>
        <a:p>
          <a:endParaRPr lang="en-CA" sz="1200" b="0" dirty="0"/>
        </a:p>
        <a:p>
          <a:endParaRPr lang="en-CA" sz="1200" b="0" dirty="0"/>
        </a:p>
        <a:p>
          <a:r>
            <a:rPr lang="en-CA" sz="1200" b="0" dirty="0"/>
            <a:t>Mid-term evaluation</a:t>
          </a:r>
        </a:p>
      </dgm:t>
    </dgm:pt>
    <dgm:pt modelId="{B825D2C0-5093-487D-B290-34A61F33C5C7}" type="parTrans" cxnId="{6356924C-C22E-4A36-A48D-DA031BF85BF4}">
      <dgm:prSet/>
      <dgm:spPr/>
      <dgm:t>
        <a:bodyPr/>
        <a:lstStyle/>
        <a:p>
          <a:endParaRPr lang="en-CA" sz="1800" b="0"/>
        </a:p>
      </dgm:t>
    </dgm:pt>
    <dgm:pt modelId="{364AC1A6-6693-418F-B73A-8EDEAC878246}" type="sibTrans" cxnId="{6356924C-C22E-4A36-A48D-DA031BF85BF4}">
      <dgm:prSet/>
      <dgm:spPr/>
      <dgm:t>
        <a:bodyPr/>
        <a:lstStyle/>
        <a:p>
          <a:endParaRPr lang="en-CA" sz="1800" b="0"/>
        </a:p>
      </dgm:t>
    </dgm:pt>
    <dgm:pt modelId="{47935141-B810-44BB-B2F9-9B73D20EC152}">
      <dgm:prSet custT="1"/>
      <dgm:spPr/>
      <dgm:t>
        <a:bodyPr/>
        <a:lstStyle/>
        <a:p>
          <a:r>
            <a:rPr lang="fr-CA" sz="1200" b="0" noProof="0" dirty="0"/>
            <a:t>Évaluation finale </a:t>
          </a:r>
        </a:p>
        <a:p>
          <a:endParaRPr lang="en-CA" sz="1200" b="0" dirty="0"/>
        </a:p>
        <a:p>
          <a:endParaRPr lang="en-CA" sz="1200" b="0" dirty="0"/>
        </a:p>
        <a:p>
          <a:r>
            <a:rPr lang="en-CA" sz="1200" b="0" dirty="0"/>
            <a:t>Final evaluation</a:t>
          </a:r>
        </a:p>
      </dgm:t>
    </dgm:pt>
    <dgm:pt modelId="{8BA60EB4-8ED9-49CE-9312-8CE1DF595176}" type="parTrans" cxnId="{765BE950-57E5-4826-B7A7-1F309F115A8A}">
      <dgm:prSet/>
      <dgm:spPr/>
      <dgm:t>
        <a:bodyPr/>
        <a:lstStyle/>
        <a:p>
          <a:endParaRPr lang="en-CA" sz="1800" b="0"/>
        </a:p>
      </dgm:t>
    </dgm:pt>
    <dgm:pt modelId="{455EAA6C-A0E3-4279-B578-D2DEA5BBD6A0}" type="sibTrans" cxnId="{765BE950-57E5-4826-B7A7-1F309F115A8A}">
      <dgm:prSet/>
      <dgm:spPr/>
      <dgm:t>
        <a:bodyPr/>
        <a:lstStyle/>
        <a:p>
          <a:endParaRPr lang="en-CA" sz="1800" b="0"/>
        </a:p>
      </dgm:t>
    </dgm:pt>
    <dgm:pt modelId="{2A9D5E5D-4D82-473C-B100-77FDFAB345BF}">
      <dgm:prSet custT="1"/>
      <dgm:spPr/>
      <dgm:t>
        <a:bodyPr/>
        <a:lstStyle/>
        <a:p>
          <a:r>
            <a:rPr lang="fr-CA" sz="1200" b="0" noProof="0" dirty="0"/>
            <a:t>Soumettre le rapport final</a:t>
          </a:r>
        </a:p>
        <a:p>
          <a:endParaRPr lang="en-CA" sz="1200" b="0" dirty="0"/>
        </a:p>
        <a:p>
          <a:endParaRPr lang="en-CA" sz="1200" b="0" dirty="0"/>
        </a:p>
        <a:p>
          <a:r>
            <a:rPr lang="en-CA" sz="1200" b="0" dirty="0"/>
            <a:t> Submit final report</a:t>
          </a:r>
        </a:p>
      </dgm:t>
    </dgm:pt>
    <dgm:pt modelId="{40FCB4F9-2FCF-468E-9C0A-C7BE6DDB4CD6}" type="parTrans" cxnId="{B641CB30-F1AB-447A-8630-811170AE699B}">
      <dgm:prSet/>
      <dgm:spPr/>
      <dgm:t>
        <a:bodyPr/>
        <a:lstStyle/>
        <a:p>
          <a:endParaRPr lang="en-CA" sz="1800" b="0"/>
        </a:p>
      </dgm:t>
    </dgm:pt>
    <dgm:pt modelId="{056CDC34-D735-40CB-A749-1860023E86C3}" type="sibTrans" cxnId="{B641CB30-F1AB-447A-8630-811170AE699B}">
      <dgm:prSet/>
      <dgm:spPr/>
      <dgm:t>
        <a:bodyPr/>
        <a:lstStyle/>
        <a:p>
          <a:endParaRPr lang="en-CA" sz="1800" b="0"/>
        </a:p>
      </dgm:t>
    </dgm:pt>
    <dgm:pt modelId="{B7E4C3D3-D9EC-4464-A5CF-EAE55F26328C}">
      <dgm:prSet custT="1"/>
      <dgm:spPr/>
      <dgm:t>
        <a:bodyPr/>
        <a:lstStyle/>
        <a:p>
          <a:r>
            <a:rPr lang="fr-CA" sz="1200" b="0" noProof="0" dirty="0"/>
            <a:t>Postuler au programme sur CLDC </a:t>
          </a:r>
        </a:p>
        <a:p>
          <a:endParaRPr lang="fr-CA" sz="1200" b="0" noProof="0" dirty="0"/>
        </a:p>
        <a:p>
          <a:r>
            <a:rPr lang="en-CA" sz="1200" b="0" dirty="0"/>
            <a:t> Apply to the program on CLDC</a:t>
          </a:r>
        </a:p>
      </dgm:t>
    </dgm:pt>
    <dgm:pt modelId="{EF1E3CFC-21CF-46F1-BDE7-CA20D7F6D17B}" type="parTrans" cxnId="{ABC7EA54-231D-47C0-8DF3-C12789E4A566}">
      <dgm:prSet/>
      <dgm:spPr/>
      <dgm:t>
        <a:bodyPr/>
        <a:lstStyle/>
        <a:p>
          <a:endParaRPr lang="en-CA"/>
        </a:p>
      </dgm:t>
    </dgm:pt>
    <dgm:pt modelId="{845315E8-8846-453D-8D9D-0F65E68C7DDF}" type="sibTrans" cxnId="{ABC7EA54-231D-47C0-8DF3-C12789E4A566}">
      <dgm:prSet/>
      <dgm:spPr/>
      <dgm:t>
        <a:bodyPr/>
        <a:lstStyle/>
        <a:p>
          <a:endParaRPr lang="en-CA"/>
        </a:p>
      </dgm:t>
    </dgm:pt>
    <dgm:pt modelId="{7F8F6E9A-C6A8-4652-824E-39EEE56227EF}">
      <dgm:prSet custT="1"/>
      <dgm:spPr/>
      <dgm:t>
        <a:bodyPr/>
        <a:lstStyle/>
        <a:p>
          <a:r>
            <a:rPr lang="fr-CA" sz="1200" b="0" noProof="0" dirty="0"/>
            <a:t>Participer à Réseau CNXS</a:t>
          </a:r>
          <a:br>
            <a:rPr lang="fr-CA" sz="1200" b="0" noProof="0" dirty="0"/>
          </a:br>
          <a:br>
            <a:rPr lang="fr-CA" sz="1200" b="0" noProof="0" dirty="0"/>
          </a:br>
          <a:br>
            <a:rPr lang="fr-CA" sz="1200" b="0" noProof="0" dirty="0"/>
          </a:br>
          <a:r>
            <a:rPr lang="en-CA" sz="1200" b="0" dirty="0"/>
            <a:t>Attend CNXS Network</a:t>
          </a:r>
        </a:p>
      </dgm:t>
    </dgm:pt>
    <dgm:pt modelId="{58964DCD-846D-4CE4-8B51-0C3A84501FF3}" type="parTrans" cxnId="{479C8DC8-6985-4DBB-B92F-3B056FFBD0DF}">
      <dgm:prSet/>
      <dgm:spPr/>
      <dgm:t>
        <a:bodyPr/>
        <a:lstStyle/>
        <a:p>
          <a:endParaRPr lang="en-CA"/>
        </a:p>
      </dgm:t>
    </dgm:pt>
    <dgm:pt modelId="{00B66AB7-521D-48F2-ABF9-C7AEE575B7BF}" type="sibTrans" cxnId="{479C8DC8-6985-4DBB-B92F-3B056FFBD0DF}">
      <dgm:prSet/>
      <dgm:spPr/>
      <dgm:t>
        <a:bodyPr/>
        <a:lstStyle/>
        <a:p>
          <a:endParaRPr lang="en-CA"/>
        </a:p>
      </dgm:t>
    </dgm:pt>
    <dgm:pt modelId="{D9AEB926-72B0-475F-8AE8-8B4AF4C54D1B}" type="pres">
      <dgm:prSet presAssocID="{15D80E88-1248-4346-B379-91A3B1941D09}" presName="CompostProcess" presStyleCnt="0">
        <dgm:presLayoutVars>
          <dgm:dir/>
          <dgm:resizeHandles val="exact"/>
        </dgm:presLayoutVars>
      </dgm:prSet>
      <dgm:spPr/>
    </dgm:pt>
    <dgm:pt modelId="{D4BD4B58-B603-46D7-962F-2AE5D102276D}" type="pres">
      <dgm:prSet presAssocID="{15D80E88-1248-4346-B379-91A3B1941D09}" presName="arrow" presStyleLbl="bgShp" presStyleIdx="0" presStyleCnt="1" custScaleX="117647"/>
      <dgm:spPr/>
    </dgm:pt>
    <dgm:pt modelId="{F1D9007C-481A-428C-9E89-D5985B810AEE}" type="pres">
      <dgm:prSet presAssocID="{15D80E88-1248-4346-B379-91A3B1941D09}" presName="linearProcess" presStyleCnt="0"/>
      <dgm:spPr/>
    </dgm:pt>
    <dgm:pt modelId="{57592E4E-DE48-4FDA-B460-FDF99A3D6540}" type="pres">
      <dgm:prSet presAssocID="{6E9BE076-ADFF-4C17-8222-54028950635C}" presName="textNode" presStyleLbl="node1" presStyleIdx="0" presStyleCnt="10" custScaleX="212850" custScaleY="128859" custLinFactNeighborX="96703">
        <dgm:presLayoutVars>
          <dgm:bulletEnabled val="1"/>
        </dgm:presLayoutVars>
      </dgm:prSet>
      <dgm:spPr/>
    </dgm:pt>
    <dgm:pt modelId="{C479E009-8D01-4F4B-88CA-59327B482B06}" type="pres">
      <dgm:prSet presAssocID="{4B0A6BF5-76AC-42D7-9FBB-1981E36DE8D1}" presName="sibTrans" presStyleCnt="0"/>
      <dgm:spPr/>
    </dgm:pt>
    <dgm:pt modelId="{978140A5-6EED-445E-8413-99602AD4D0BC}" type="pres">
      <dgm:prSet presAssocID="{B7E4C3D3-D9EC-4464-A5CF-EAE55F26328C}" presName="textNode" presStyleLbl="node1" presStyleIdx="1" presStyleCnt="10" custScaleX="131151" custLinFactNeighborX="51912">
        <dgm:presLayoutVars>
          <dgm:bulletEnabled val="1"/>
        </dgm:presLayoutVars>
      </dgm:prSet>
      <dgm:spPr/>
    </dgm:pt>
    <dgm:pt modelId="{59FB9D01-C58E-4912-885C-B6DF5064DCE9}" type="pres">
      <dgm:prSet presAssocID="{845315E8-8846-453D-8D9D-0F65E68C7DDF}" presName="sibTrans" presStyleCnt="0"/>
      <dgm:spPr/>
    </dgm:pt>
    <dgm:pt modelId="{4EDE3AAD-B1E6-4B0B-9AFE-8DE3D00364EF}" type="pres">
      <dgm:prSet presAssocID="{7F8F6E9A-C6A8-4652-824E-39EEE56227EF}" presName="textNode" presStyleLbl="node1" presStyleIdx="2" presStyleCnt="10" custScaleX="113623" custLinFactNeighborX="6489">
        <dgm:presLayoutVars>
          <dgm:bulletEnabled val="1"/>
        </dgm:presLayoutVars>
      </dgm:prSet>
      <dgm:spPr/>
    </dgm:pt>
    <dgm:pt modelId="{3FE2F8C1-0759-4915-84DC-4D0CA048297B}" type="pres">
      <dgm:prSet presAssocID="{00B66AB7-521D-48F2-ABF9-C7AEE575B7BF}" presName="sibTrans" presStyleCnt="0"/>
      <dgm:spPr/>
    </dgm:pt>
    <dgm:pt modelId="{5B254022-64D8-4B80-8328-8F4B7EC0E706}" type="pres">
      <dgm:prSet presAssocID="{1D9E80A9-9717-49DB-8D2F-84B7D17C6342}" presName="textNode" presStyleLbl="node1" presStyleIdx="3" presStyleCnt="10" custScaleX="110843" custLinFactNeighborX="-32445">
        <dgm:presLayoutVars>
          <dgm:bulletEnabled val="1"/>
        </dgm:presLayoutVars>
      </dgm:prSet>
      <dgm:spPr/>
    </dgm:pt>
    <dgm:pt modelId="{6096F9E2-C43D-4556-9D5B-10E9DB31272A}" type="pres">
      <dgm:prSet presAssocID="{1E0FD614-36B0-4E08-AA39-47B7F1DE83F3}" presName="sibTrans" presStyleCnt="0"/>
      <dgm:spPr/>
    </dgm:pt>
    <dgm:pt modelId="{7CEFCDCA-8CA8-4420-8268-E608E8CDA3AC}" type="pres">
      <dgm:prSet presAssocID="{1FB0B6FE-EC6B-41D9-BE9F-AA959B69EE6F}" presName="textNode" presStyleLbl="node1" presStyleIdx="4" presStyleCnt="10" custScaleX="146879" custLinFactNeighborX="-71379">
        <dgm:presLayoutVars>
          <dgm:bulletEnabled val="1"/>
        </dgm:presLayoutVars>
      </dgm:prSet>
      <dgm:spPr/>
    </dgm:pt>
    <dgm:pt modelId="{97E05A3F-6822-422E-AE3E-3C5C9A97F3DF}" type="pres">
      <dgm:prSet presAssocID="{5121DDAA-09A1-408A-9877-E79EAB4D9CDB}" presName="sibTrans" presStyleCnt="0"/>
      <dgm:spPr/>
    </dgm:pt>
    <dgm:pt modelId="{275F12A7-679A-4014-AC89-C6D194D5A9A7}" type="pres">
      <dgm:prSet presAssocID="{3AAEBFFA-D201-480D-9F4D-2445A0B2974F}" presName="textNode" presStyleLbl="node1" presStyleIdx="5" presStyleCnt="10" custScaleX="159745" custLinFactX="-1125" custLinFactNeighborX="-100000">
        <dgm:presLayoutVars>
          <dgm:bulletEnabled val="1"/>
        </dgm:presLayoutVars>
      </dgm:prSet>
      <dgm:spPr/>
    </dgm:pt>
    <dgm:pt modelId="{0BEB0E5B-916A-4793-8A12-095BDCBEF87D}" type="pres">
      <dgm:prSet presAssocID="{478BA3EC-4749-4BCC-85D2-68BBD65D452B}" presName="sibTrans" presStyleCnt="0"/>
      <dgm:spPr/>
    </dgm:pt>
    <dgm:pt modelId="{5CC5289A-25E8-4369-A43C-5733D54E1D9F}" type="pres">
      <dgm:prSet presAssocID="{A6AB3F9B-1221-40DA-BD0A-51102619286D}" presName="textNode" presStyleLbl="node1" presStyleIdx="6" presStyleCnt="10" custScaleX="112664" custLinFactX="-6369" custLinFactNeighborX="-100000">
        <dgm:presLayoutVars>
          <dgm:bulletEnabled val="1"/>
        </dgm:presLayoutVars>
      </dgm:prSet>
      <dgm:spPr/>
    </dgm:pt>
    <dgm:pt modelId="{568CF998-1FE2-4C96-9D88-129A08348123}" type="pres">
      <dgm:prSet presAssocID="{B1683C34-A10C-4F56-BC0B-DA90040EB49C}" presName="sibTrans" presStyleCnt="0"/>
      <dgm:spPr/>
    </dgm:pt>
    <dgm:pt modelId="{48860BA7-24D9-471B-8B77-2CF2C747FA65}" type="pres">
      <dgm:prSet presAssocID="{8CE08581-4FF6-46A9-9B33-1F2AC5E9B7BD}" presName="textNode" presStyleLbl="node1" presStyleIdx="7" presStyleCnt="10" custScaleX="146665" custLinFactX="-13078" custLinFactNeighborX="-100000">
        <dgm:presLayoutVars>
          <dgm:bulletEnabled val="1"/>
        </dgm:presLayoutVars>
      </dgm:prSet>
      <dgm:spPr/>
    </dgm:pt>
    <dgm:pt modelId="{074CCDD5-6E56-4B72-A34C-A1E0D6EDD771}" type="pres">
      <dgm:prSet presAssocID="{364AC1A6-6693-418F-B73A-8EDEAC878246}" presName="sibTrans" presStyleCnt="0"/>
      <dgm:spPr/>
    </dgm:pt>
    <dgm:pt modelId="{C5284A44-5BE3-4352-9AA9-DB0C7FB17F97}" type="pres">
      <dgm:prSet presAssocID="{47935141-B810-44BB-B2F9-9B73D20EC152}" presName="textNode" presStyleLbl="node1" presStyleIdx="8" presStyleCnt="10" custScaleX="117353" custLinFactX="-18388" custLinFactNeighborX="-100000">
        <dgm:presLayoutVars>
          <dgm:bulletEnabled val="1"/>
        </dgm:presLayoutVars>
      </dgm:prSet>
      <dgm:spPr/>
    </dgm:pt>
    <dgm:pt modelId="{113C3E98-9C3D-4DE0-BFC5-78B16AA10BB6}" type="pres">
      <dgm:prSet presAssocID="{455EAA6C-A0E3-4279-B578-D2DEA5BBD6A0}" presName="sibTrans" presStyleCnt="0"/>
      <dgm:spPr/>
    </dgm:pt>
    <dgm:pt modelId="{1AAB4989-AA96-4677-965D-1A7C7376C0F6}" type="pres">
      <dgm:prSet presAssocID="{2A9D5E5D-4D82-473C-B100-77FDFAB345BF}" presName="textNode" presStyleLbl="node1" presStyleIdx="9" presStyleCnt="10" custScaleX="125469" custLinFactX="-23583" custLinFactNeighborX="-100000">
        <dgm:presLayoutVars>
          <dgm:bulletEnabled val="1"/>
        </dgm:presLayoutVars>
      </dgm:prSet>
      <dgm:spPr/>
    </dgm:pt>
  </dgm:ptLst>
  <dgm:cxnLst>
    <dgm:cxn modelId="{4E315404-FBB8-450D-91FB-A747FD88F627}" type="presOf" srcId="{1D9E80A9-9717-49DB-8D2F-84B7D17C6342}" destId="{5B254022-64D8-4B80-8328-8F4B7EC0E706}" srcOrd="0" destOrd="0" presId="urn:microsoft.com/office/officeart/2005/8/layout/hProcess9"/>
    <dgm:cxn modelId="{52156115-F805-4089-B7D6-AA41E5667666}" type="presOf" srcId="{B7E4C3D3-D9EC-4464-A5CF-EAE55F26328C}" destId="{978140A5-6EED-445E-8413-99602AD4D0BC}" srcOrd="0" destOrd="0" presId="urn:microsoft.com/office/officeart/2005/8/layout/hProcess9"/>
    <dgm:cxn modelId="{3A1E2722-6AEA-4C42-837F-2FA7D4F9396C}" type="presOf" srcId="{2A9D5E5D-4D82-473C-B100-77FDFAB345BF}" destId="{1AAB4989-AA96-4677-965D-1A7C7376C0F6}" srcOrd="0" destOrd="0" presId="urn:microsoft.com/office/officeart/2005/8/layout/hProcess9"/>
    <dgm:cxn modelId="{B641CB30-F1AB-447A-8630-811170AE699B}" srcId="{15D80E88-1248-4346-B379-91A3B1941D09}" destId="{2A9D5E5D-4D82-473C-B100-77FDFAB345BF}" srcOrd="9" destOrd="0" parTransId="{40FCB4F9-2FCF-468E-9C0A-C7BE6DDB4CD6}" sibTransId="{056CDC34-D735-40CB-A749-1860023E86C3}"/>
    <dgm:cxn modelId="{F028E839-D07A-43CB-8DF1-79B0237E110A}" type="presOf" srcId="{3AAEBFFA-D201-480D-9F4D-2445A0B2974F}" destId="{275F12A7-679A-4014-AC89-C6D194D5A9A7}" srcOrd="0" destOrd="0" presId="urn:microsoft.com/office/officeart/2005/8/layout/hProcess9"/>
    <dgm:cxn modelId="{0D032A47-3947-49E8-B3C2-E5B848BBFF29}" type="presOf" srcId="{A6AB3F9B-1221-40DA-BD0A-51102619286D}" destId="{5CC5289A-25E8-4369-A43C-5733D54E1D9F}" srcOrd="0" destOrd="0" presId="urn:microsoft.com/office/officeart/2005/8/layout/hProcess9"/>
    <dgm:cxn modelId="{98CB5D48-CEC5-46B3-9194-2EEBE9AD480F}" type="presOf" srcId="{8CE08581-4FF6-46A9-9B33-1F2AC5E9B7BD}" destId="{48860BA7-24D9-471B-8B77-2CF2C747FA65}" srcOrd="0" destOrd="0" presId="urn:microsoft.com/office/officeart/2005/8/layout/hProcess9"/>
    <dgm:cxn modelId="{6356924C-C22E-4A36-A48D-DA031BF85BF4}" srcId="{15D80E88-1248-4346-B379-91A3B1941D09}" destId="{8CE08581-4FF6-46A9-9B33-1F2AC5E9B7BD}" srcOrd="7" destOrd="0" parTransId="{B825D2C0-5093-487D-B290-34A61F33C5C7}" sibTransId="{364AC1A6-6693-418F-B73A-8EDEAC878246}"/>
    <dgm:cxn modelId="{765BE950-57E5-4826-B7A7-1F309F115A8A}" srcId="{15D80E88-1248-4346-B379-91A3B1941D09}" destId="{47935141-B810-44BB-B2F9-9B73D20EC152}" srcOrd="8" destOrd="0" parTransId="{8BA60EB4-8ED9-49CE-9312-8CE1DF595176}" sibTransId="{455EAA6C-A0E3-4279-B578-D2DEA5BBD6A0}"/>
    <dgm:cxn modelId="{06A0C571-7FEE-40B2-AD03-830B9ECE8F3B}" srcId="{15D80E88-1248-4346-B379-91A3B1941D09}" destId="{1D9E80A9-9717-49DB-8D2F-84B7D17C6342}" srcOrd="3" destOrd="0" parTransId="{C44B8A8E-EEE9-4C92-961D-1241FC6D04CC}" sibTransId="{1E0FD614-36B0-4E08-AA39-47B7F1DE83F3}"/>
    <dgm:cxn modelId="{ABC7EA54-231D-47C0-8DF3-C12789E4A566}" srcId="{15D80E88-1248-4346-B379-91A3B1941D09}" destId="{B7E4C3D3-D9EC-4464-A5CF-EAE55F26328C}" srcOrd="1" destOrd="0" parTransId="{EF1E3CFC-21CF-46F1-BDE7-CA20D7F6D17B}" sibTransId="{845315E8-8846-453D-8D9D-0F65E68C7DDF}"/>
    <dgm:cxn modelId="{8A54867C-14E7-4051-BFB7-F8D20A671328}" type="presOf" srcId="{47935141-B810-44BB-B2F9-9B73D20EC152}" destId="{C5284A44-5BE3-4352-9AA9-DB0C7FB17F97}" srcOrd="0" destOrd="0" presId="urn:microsoft.com/office/officeart/2005/8/layout/hProcess9"/>
    <dgm:cxn modelId="{2D18A2A9-2204-4D77-9B74-690F716D0F5D}" type="presOf" srcId="{1FB0B6FE-EC6B-41D9-BE9F-AA959B69EE6F}" destId="{7CEFCDCA-8CA8-4420-8268-E608E8CDA3AC}" srcOrd="0" destOrd="0" presId="urn:microsoft.com/office/officeart/2005/8/layout/hProcess9"/>
    <dgm:cxn modelId="{0A106DC3-3969-46BA-AFA5-67728935F6D8}" srcId="{15D80E88-1248-4346-B379-91A3B1941D09}" destId="{1FB0B6FE-EC6B-41D9-BE9F-AA959B69EE6F}" srcOrd="4" destOrd="0" parTransId="{DAFBEE23-683E-40B0-9B55-FC5C296FA83E}" sibTransId="{5121DDAA-09A1-408A-9877-E79EAB4D9CDB}"/>
    <dgm:cxn modelId="{0B5225C5-908E-4B28-A901-AEFE53DCF8D8}" srcId="{15D80E88-1248-4346-B379-91A3B1941D09}" destId="{3AAEBFFA-D201-480D-9F4D-2445A0B2974F}" srcOrd="5" destOrd="0" parTransId="{A414136E-4574-4E98-B024-714552C38EA5}" sibTransId="{478BA3EC-4749-4BCC-85D2-68BBD65D452B}"/>
    <dgm:cxn modelId="{479C8DC8-6985-4DBB-B92F-3B056FFBD0DF}" srcId="{15D80E88-1248-4346-B379-91A3B1941D09}" destId="{7F8F6E9A-C6A8-4652-824E-39EEE56227EF}" srcOrd="2" destOrd="0" parTransId="{58964DCD-846D-4CE4-8B51-0C3A84501FF3}" sibTransId="{00B66AB7-521D-48F2-ABF9-C7AEE575B7BF}"/>
    <dgm:cxn modelId="{D701B2DD-9FFF-48DE-ABE2-275C7D657E88}" type="presOf" srcId="{7F8F6E9A-C6A8-4652-824E-39EEE56227EF}" destId="{4EDE3AAD-B1E6-4B0B-9AFE-8DE3D00364EF}" srcOrd="0" destOrd="0" presId="urn:microsoft.com/office/officeart/2005/8/layout/hProcess9"/>
    <dgm:cxn modelId="{9C8106E7-AA6A-4F87-BEFA-570333D79729}" type="presOf" srcId="{15D80E88-1248-4346-B379-91A3B1941D09}" destId="{D9AEB926-72B0-475F-8AE8-8B4AF4C54D1B}" srcOrd="0" destOrd="0" presId="urn:microsoft.com/office/officeart/2005/8/layout/hProcess9"/>
    <dgm:cxn modelId="{23D75CEA-92EE-4DC6-92F3-F4A850784919}" srcId="{15D80E88-1248-4346-B379-91A3B1941D09}" destId="{6E9BE076-ADFF-4C17-8222-54028950635C}" srcOrd="0" destOrd="0" parTransId="{E018CB15-9C1C-42BF-9EA7-757F21E9F43A}" sibTransId="{4B0A6BF5-76AC-42D7-9FBB-1981E36DE8D1}"/>
    <dgm:cxn modelId="{E37716F6-2852-4923-BCB9-D260E9021B7F}" srcId="{15D80E88-1248-4346-B379-91A3B1941D09}" destId="{A6AB3F9B-1221-40DA-BD0A-51102619286D}" srcOrd="6" destOrd="0" parTransId="{8CB010AA-A639-4F9B-9B0C-1E27E8FD6B34}" sibTransId="{B1683C34-A10C-4F56-BC0B-DA90040EB49C}"/>
    <dgm:cxn modelId="{610831FE-8BD8-4311-9FBA-62DF55DB5BE2}" type="presOf" srcId="{6E9BE076-ADFF-4C17-8222-54028950635C}" destId="{57592E4E-DE48-4FDA-B460-FDF99A3D6540}" srcOrd="0" destOrd="0" presId="urn:microsoft.com/office/officeart/2005/8/layout/hProcess9"/>
    <dgm:cxn modelId="{E8EED15C-9D33-4B89-B699-74504D916CC2}" type="presParOf" srcId="{D9AEB926-72B0-475F-8AE8-8B4AF4C54D1B}" destId="{D4BD4B58-B603-46D7-962F-2AE5D102276D}" srcOrd="0" destOrd="0" presId="urn:microsoft.com/office/officeart/2005/8/layout/hProcess9"/>
    <dgm:cxn modelId="{BA0FA753-0911-476D-967C-86F8522F715D}" type="presParOf" srcId="{D9AEB926-72B0-475F-8AE8-8B4AF4C54D1B}" destId="{F1D9007C-481A-428C-9E89-D5985B810AEE}" srcOrd="1" destOrd="0" presId="urn:microsoft.com/office/officeart/2005/8/layout/hProcess9"/>
    <dgm:cxn modelId="{2B483B00-BF83-4E3F-B171-44DFE33CA328}" type="presParOf" srcId="{F1D9007C-481A-428C-9E89-D5985B810AEE}" destId="{57592E4E-DE48-4FDA-B460-FDF99A3D6540}" srcOrd="0" destOrd="0" presId="urn:microsoft.com/office/officeart/2005/8/layout/hProcess9"/>
    <dgm:cxn modelId="{82DCFFAA-CF4C-497F-9A3A-8835795F8FE6}" type="presParOf" srcId="{F1D9007C-481A-428C-9E89-D5985B810AEE}" destId="{C479E009-8D01-4F4B-88CA-59327B482B06}" srcOrd="1" destOrd="0" presId="urn:microsoft.com/office/officeart/2005/8/layout/hProcess9"/>
    <dgm:cxn modelId="{02A174E3-CABA-404B-BC2A-E011613FDE76}" type="presParOf" srcId="{F1D9007C-481A-428C-9E89-D5985B810AEE}" destId="{978140A5-6EED-445E-8413-99602AD4D0BC}" srcOrd="2" destOrd="0" presId="urn:microsoft.com/office/officeart/2005/8/layout/hProcess9"/>
    <dgm:cxn modelId="{87A88336-0452-4462-8F65-29989A7D7F38}" type="presParOf" srcId="{F1D9007C-481A-428C-9E89-D5985B810AEE}" destId="{59FB9D01-C58E-4912-885C-B6DF5064DCE9}" srcOrd="3" destOrd="0" presId="urn:microsoft.com/office/officeart/2005/8/layout/hProcess9"/>
    <dgm:cxn modelId="{02FE2853-406F-48D6-A67C-9767BBF6629A}" type="presParOf" srcId="{F1D9007C-481A-428C-9E89-D5985B810AEE}" destId="{4EDE3AAD-B1E6-4B0B-9AFE-8DE3D00364EF}" srcOrd="4" destOrd="0" presId="urn:microsoft.com/office/officeart/2005/8/layout/hProcess9"/>
    <dgm:cxn modelId="{5ADD56B8-D000-49FC-8CAD-209F83C5C0DB}" type="presParOf" srcId="{F1D9007C-481A-428C-9E89-D5985B810AEE}" destId="{3FE2F8C1-0759-4915-84DC-4D0CA048297B}" srcOrd="5" destOrd="0" presId="urn:microsoft.com/office/officeart/2005/8/layout/hProcess9"/>
    <dgm:cxn modelId="{0A31E8CE-8CE4-4EBB-8595-6A4402401A4A}" type="presParOf" srcId="{F1D9007C-481A-428C-9E89-D5985B810AEE}" destId="{5B254022-64D8-4B80-8328-8F4B7EC0E706}" srcOrd="6" destOrd="0" presId="urn:microsoft.com/office/officeart/2005/8/layout/hProcess9"/>
    <dgm:cxn modelId="{36A0671B-CEFB-425C-AFE4-170A99AFBF4F}" type="presParOf" srcId="{F1D9007C-481A-428C-9E89-D5985B810AEE}" destId="{6096F9E2-C43D-4556-9D5B-10E9DB31272A}" srcOrd="7" destOrd="0" presId="urn:microsoft.com/office/officeart/2005/8/layout/hProcess9"/>
    <dgm:cxn modelId="{2178EA2F-A25F-4DA1-ABD2-E80CFB42D7CC}" type="presParOf" srcId="{F1D9007C-481A-428C-9E89-D5985B810AEE}" destId="{7CEFCDCA-8CA8-4420-8268-E608E8CDA3AC}" srcOrd="8" destOrd="0" presId="urn:microsoft.com/office/officeart/2005/8/layout/hProcess9"/>
    <dgm:cxn modelId="{D1ACCBA6-6656-431C-98BA-30D78C0234E5}" type="presParOf" srcId="{F1D9007C-481A-428C-9E89-D5985B810AEE}" destId="{97E05A3F-6822-422E-AE3E-3C5C9A97F3DF}" srcOrd="9" destOrd="0" presId="urn:microsoft.com/office/officeart/2005/8/layout/hProcess9"/>
    <dgm:cxn modelId="{F682D8F2-0D5F-4CD6-8969-B05E600705B3}" type="presParOf" srcId="{F1D9007C-481A-428C-9E89-D5985B810AEE}" destId="{275F12A7-679A-4014-AC89-C6D194D5A9A7}" srcOrd="10" destOrd="0" presId="urn:microsoft.com/office/officeart/2005/8/layout/hProcess9"/>
    <dgm:cxn modelId="{6D266C44-F28D-4C70-8266-990C674D8EA8}" type="presParOf" srcId="{F1D9007C-481A-428C-9E89-D5985B810AEE}" destId="{0BEB0E5B-916A-4793-8A12-095BDCBEF87D}" srcOrd="11" destOrd="0" presId="urn:microsoft.com/office/officeart/2005/8/layout/hProcess9"/>
    <dgm:cxn modelId="{6BFD9242-6018-4516-BE17-F7A4CB28C300}" type="presParOf" srcId="{F1D9007C-481A-428C-9E89-D5985B810AEE}" destId="{5CC5289A-25E8-4369-A43C-5733D54E1D9F}" srcOrd="12" destOrd="0" presId="urn:microsoft.com/office/officeart/2005/8/layout/hProcess9"/>
    <dgm:cxn modelId="{E64C1438-DCA6-4224-8B26-F57074D613CC}" type="presParOf" srcId="{F1D9007C-481A-428C-9E89-D5985B810AEE}" destId="{568CF998-1FE2-4C96-9D88-129A08348123}" srcOrd="13" destOrd="0" presId="urn:microsoft.com/office/officeart/2005/8/layout/hProcess9"/>
    <dgm:cxn modelId="{7D39A3CE-6F65-4BE9-9F1E-90910D30F00E}" type="presParOf" srcId="{F1D9007C-481A-428C-9E89-D5985B810AEE}" destId="{48860BA7-24D9-471B-8B77-2CF2C747FA65}" srcOrd="14" destOrd="0" presId="urn:microsoft.com/office/officeart/2005/8/layout/hProcess9"/>
    <dgm:cxn modelId="{565D6A4C-4E5F-45C7-8885-174371C9F5CB}" type="presParOf" srcId="{F1D9007C-481A-428C-9E89-D5985B810AEE}" destId="{074CCDD5-6E56-4B72-A34C-A1E0D6EDD771}" srcOrd="15" destOrd="0" presId="urn:microsoft.com/office/officeart/2005/8/layout/hProcess9"/>
    <dgm:cxn modelId="{848765AB-1AB6-472B-A488-4ED24924DE8E}" type="presParOf" srcId="{F1D9007C-481A-428C-9E89-D5985B810AEE}" destId="{C5284A44-5BE3-4352-9AA9-DB0C7FB17F97}" srcOrd="16" destOrd="0" presId="urn:microsoft.com/office/officeart/2005/8/layout/hProcess9"/>
    <dgm:cxn modelId="{46FA04A8-D676-48AF-8F2C-9CE27FFC955F}" type="presParOf" srcId="{F1D9007C-481A-428C-9E89-D5985B810AEE}" destId="{113C3E98-9C3D-4DE0-BFC5-78B16AA10BB6}" srcOrd="17" destOrd="0" presId="urn:microsoft.com/office/officeart/2005/8/layout/hProcess9"/>
    <dgm:cxn modelId="{B45A911D-9000-430E-89BF-FEEA6382C8A2}" type="presParOf" srcId="{F1D9007C-481A-428C-9E89-D5985B810AEE}" destId="{1AAB4989-AA96-4677-965D-1A7C7376C0F6}" srcOrd="1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DEBDB17-198F-4215-B741-DBA50E253FC7}" type="doc">
      <dgm:prSet loTypeId="urn:microsoft.com/office/officeart/2005/8/layout/hList3" loCatId="list" qsTypeId="urn:microsoft.com/office/officeart/2005/8/quickstyle/3d3" qsCatId="3D" csTypeId="urn:microsoft.com/office/officeart/2005/8/colors/accent6_1" csCatId="accent6" phldr="1"/>
      <dgm:spPr/>
      <dgm:t>
        <a:bodyPr/>
        <a:lstStyle/>
        <a:p>
          <a:endParaRPr lang="en-CA"/>
        </a:p>
      </dgm:t>
    </dgm:pt>
    <dgm:pt modelId="{93300B0D-18D6-4C23-855D-9D5863942C49}">
      <dgm:prSet phldrT="[Text]" custT="1">
        <dgm:style>
          <a:lnRef idx="1">
            <a:schemeClr val="accent3"/>
          </a:lnRef>
          <a:fillRef idx="3">
            <a:schemeClr val="accent3"/>
          </a:fillRef>
          <a:effectRef idx="2">
            <a:schemeClr val="accent3"/>
          </a:effectRef>
          <a:fontRef idx="minor">
            <a:schemeClr val="lt1"/>
          </a:fontRef>
        </dgm:style>
      </dgm:prSet>
      <dgm:spPr>
        <a:ln/>
      </dgm:spPr>
      <dgm:t>
        <a:bodyPr/>
        <a:lstStyle/>
        <a:p>
          <a:pPr>
            <a:buFont typeface="Wingdings" panose="05000000000000000000" pitchFamily="2" charset="2"/>
            <a:buChar char="Ø"/>
          </a:pPr>
          <a:r>
            <a:rPr lang="fr-CA" sz="4800" b="0" dirty="0">
              <a:latin typeface="+mj-lt"/>
            </a:rPr>
            <a:t>Stages / Internships</a:t>
          </a:r>
          <a:endParaRPr lang="en-CA" sz="4800" dirty="0">
            <a:latin typeface="+mj-lt"/>
          </a:endParaRPr>
        </a:p>
      </dgm:t>
    </dgm:pt>
    <dgm:pt modelId="{67CBC985-7556-4B27-B712-8FDA294EFDCC}" type="parTrans" cxnId="{19DE6987-E2E6-480D-B152-7FE692AA6CFB}">
      <dgm:prSet/>
      <dgm:spPr/>
      <dgm:t>
        <a:bodyPr/>
        <a:lstStyle/>
        <a:p>
          <a:endParaRPr lang="en-CA"/>
        </a:p>
      </dgm:t>
    </dgm:pt>
    <dgm:pt modelId="{B8E5C6FA-74FE-4808-93EE-124D144AC0A0}" type="sibTrans" cxnId="{19DE6987-E2E6-480D-B152-7FE692AA6CFB}">
      <dgm:prSet/>
      <dgm:spPr/>
      <dgm:t>
        <a:bodyPr/>
        <a:lstStyle/>
        <a:p>
          <a:endParaRPr lang="en-CA"/>
        </a:p>
      </dgm:t>
    </dgm:pt>
    <dgm:pt modelId="{C08F23D9-57A3-491E-B35A-D95CE5EF9CA6}">
      <dgm:prSet custT="1">
        <dgm:style>
          <a:lnRef idx="2">
            <a:schemeClr val="accent6"/>
          </a:lnRef>
          <a:fillRef idx="1">
            <a:schemeClr val="lt1"/>
          </a:fillRef>
          <a:effectRef idx="0">
            <a:schemeClr val="accent6"/>
          </a:effectRef>
          <a:fontRef idx="minor">
            <a:schemeClr val="dk1"/>
          </a:fontRef>
        </dgm:style>
      </dgm:prSet>
      <dgm:spPr>
        <a:ln>
          <a:noFill/>
        </a:ln>
      </dgm:spPr>
      <dgm:t>
        <a:bodyPr anchor="t"/>
        <a:lstStyle/>
        <a:p>
          <a:pPr algn="l">
            <a:lnSpc>
              <a:spcPct val="100000"/>
            </a:lnSpc>
            <a:spcAft>
              <a:spcPts val="0"/>
            </a:spcAft>
          </a:pPr>
          <a:br>
            <a:rPr lang="en-US" sz="2100" b="0" dirty="0"/>
          </a:br>
          <a:r>
            <a:rPr lang="en-US" sz="1600" b="0" dirty="0"/>
            <a:t>* Build solid </a:t>
          </a:r>
          <a:r>
            <a:rPr lang="en-US" sz="1600" dirty="0"/>
            <a:t>promotional tools</a:t>
          </a:r>
        </a:p>
        <a:p>
          <a:pPr algn="l">
            <a:lnSpc>
              <a:spcPct val="100000"/>
            </a:lnSpc>
            <a:spcAft>
              <a:spcPts val="0"/>
            </a:spcAft>
          </a:pPr>
          <a:r>
            <a:rPr lang="en-US" sz="1200" dirty="0"/>
            <a:t>(</a:t>
          </a:r>
          <a:r>
            <a:rPr lang="en-CA" sz="1200" dirty="0"/>
            <a:t>Meet with our Professional Development Coordinator and our career coaches at our Monday and Thursday drop-in sessions.)</a:t>
          </a:r>
        </a:p>
        <a:p>
          <a:pPr algn="l">
            <a:lnSpc>
              <a:spcPct val="100000"/>
            </a:lnSpc>
            <a:spcAft>
              <a:spcPts val="0"/>
            </a:spcAft>
          </a:pPr>
          <a:br>
            <a:rPr lang="en-US" sz="1200" dirty="0"/>
          </a:br>
          <a:r>
            <a:rPr lang="en-US" sz="1600" b="1" dirty="0">
              <a:solidFill>
                <a:schemeClr val="accent5"/>
              </a:solidFill>
              <a:latin typeface="+mj-lt"/>
            </a:rPr>
            <a:t>* Find your own internship</a:t>
          </a:r>
          <a:br>
            <a:rPr lang="en-US" sz="2100" dirty="0"/>
          </a:br>
          <a:r>
            <a:rPr lang="en-US" sz="1200" dirty="0"/>
            <a:t>Contact an employer of your choice, present them the program and let them know you would like to work with them. If they are interested, connect them with the Career Centre.</a:t>
          </a:r>
          <a:br>
            <a:rPr lang="en-US" sz="1200" dirty="0"/>
          </a:br>
          <a:br>
            <a:rPr lang="en-US" sz="1200" dirty="0"/>
          </a:br>
          <a:r>
            <a:rPr lang="en-US" sz="1600" dirty="0"/>
            <a:t>* </a:t>
          </a:r>
          <a:r>
            <a:rPr lang="en-US" sz="1600" b="0" dirty="0"/>
            <a:t>Research employers and apply for their internship offers available on </a:t>
          </a:r>
          <a:r>
            <a:rPr lang="en-US" sz="1600" b="0" dirty="0">
              <a:hlinkClick xmlns:r="http://schemas.openxmlformats.org/officeDocument/2006/relationships" r:id="rId1"/>
            </a:rPr>
            <a:t>CLDC</a:t>
          </a:r>
          <a:r>
            <a:rPr lang="en-US" sz="1600" b="0" dirty="0"/>
            <a:t>.</a:t>
          </a:r>
          <a:br>
            <a:rPr lang="en-US" sz="1600" b="0" dirty="0"/>
          </a:br>
          <a:br>
            <a:rPr lang="en-US" sz="1600" b="0" dirty="0"/>
          </a:br>
          <a:r>
            <a:rPr lang="en-US" sz="1600" b="0" dirty="0"/>
            <a:t>* Contact employers and stay in touch with them.</a:t>
          </a:r>
          <a:endParaRPr lang="fr-CA" sz="1600" b="0" dirty="0"/>
        </a:p>
      </dgm:t>
    </dgm:pt>
    <dgm:pt modelId="{06EA34DD-7D77-41A9-A86C-B7E1651B3D6B}" type="parTrans" cxnId="{BDDE5B10-31A5-4D89-AD5E-0FA88235DA9D}">
      <dgm:prSet/>
      <dgm:spPr/>
      <dgm:t>
        <a:bodyPr/>
        <a:lstStyle/>
        <a:p>
          <a:endParaRPr lang="en-CA"/>
        </a:p>
      </dgm:t>
    </dgm:pt>
    <dgm:pt modelId="{4B921202-5F97-4384-8170-40A9FB617B3B}" type="sibTrans" cxnId="{BDDE5B10-31A5-4D89-AD5E-0FA88235DA9D}">
      <dgm:prSet/>
      <dgm:spPr/>
      <dgm:t>
        <a:bodyPr/>
        <a:lstStyle/>
        <a:p>
          <a:endParaRPr lang="en-CA"/>
        </a:p>
      </dgm:t>
    </dgm:pt>
    <dgm:pt modelId="{07E4B56A-A1A3-4193-90D4-970322BD7584}">
      <dgm:prSet phldrT="[Text]" custT="1">
        <dgm:style>
          <a:lnRef idx="2">
            <a:schemeClr val="accent6"/>
          </a:lnRef>
          <a:fillRef idx="1">
            <a:schemeClr val="lt1"/>
          </a:fillRef>
          <a:effectRef idx="0">
            <a:schemeClr val="accent6"/>
          </a:effectRef>
          <a:fontRef idx="minor">
            <a:schemeClr val="dk1"/>
          </a:fontRef>
        </dgm:style>
      </dgm:prSet>
      <dgm:spPr>
        <a:ln>
          <a:noFill/>
        </a:ln>
      </dgm:spPr>
      <dgm:t>
        <a:bodyPr anchor="t"/>
        <a:lstStyle/>
        <a:p>
          <a:pPr algn="l">
            <a:buFont typeface="Wingdings" panose="05000000000000000000" pitchFamily="2" charset="2"/>
            <a:buNone/>
          </a:pPr>
          <a:endParaRPr lang="fr-CA" sz="1800" b="0" dirty="0"/>
        </a:p>
        <a:p>
          <a:pPr algn="l">
            <a:buFont typeface="Wingdings" panose="05000000000000000000" pitchFamily="2" charset="2"/>
            <a:buChar char="Ø"/>
          </a:pPr>
          <a:r>
            <a:rPr lang="fr-CA" sz="1600" b="0" dirty="0"/>
            <a:t>* Créez </a:t>
          </a:r>
          <a:r>
            <a:rPr lang="fr-CA" sz="1600" dirty="0"/>
            <a:t>des outils </a:t>
          </a:r>
          <a:r>
            <a:rPr lang="fr-CA" sz="1600" b="0" dirty="0"/>
            <a:t>promotionnels solides</a:t>
          </a:r>
          <a:br>
            <a:rPr lang="fr-CA" sz="1800" b="0" dirty="0"/>
          </a:br>
          <a:r>
            <a:rPr lang="fr-CA" sz="1200" b="0" dirty="0"/>
            <a:t>(</a:t>
          </a:r>
          <a:r>
            <a:rPr lang="fr-FR" sz="1200" b="0" dirty="0"/>
            <a:t>Rencontrez notre coordonnatrice de développement professionnel et nos coachs carrière à nos séances sans rendez-vous du lundi et du jeudi.)</a:t>
          </a:r>
          <a:br>
            <a:rPr lang="fr-CA" sz="1200" dirty="0"/>
          </a:br>
          <a:br>
            <a:rPr lang="fr-CA" sz="1200" dirty="0"/>
          </a:br>
          <a:r>
            <a:rPr lang="fr-CA" sz="1600" b="1" dirty="0">
              <a:solidFill>
                <a:schemeClr val="accent5"/>
              </a:solidFill>
              <a:latin typeface="+mj-lt"/>
            </a:rPr>
            <a:t>* Trouvez votre propre stage</a:t>
          </a:r>
          <a:br>
            <a:rPr lang="fr-CA" sz="1400" dirty="0"/>
          </a:br>
          <a:r>
            <a:rPr lang="fr-CA" sz="1200" dirty="0"/>
            <a:t>Communiquez avec un employeur de votre choix, parlez-lui du programme et manifestez votre souhait de travailler avec lui. Si l’employeur se montre réceptif, mettez-le en contact avec le Centre des carrières de Telfer.</a:t>
          </a:r>
          <a:br>
            <a:rPr lang="fr-CA" sz="1800" dirty="0"/>
          </a:br>
          <a:br>
            <a:rPr lang="fr-CA" sz="1800" dirty="0"/>
          </a:br>
          <a:r>
            <a:rPr lang="fr-CA" sz="1600" dirty="0"/>
            <a:t>* Effectuez </a:t>
          </a:r>
          <a:r>
            <a:rPr lang="fr-CA" sz="1600" b="0" dirty="0"/>
            <a:t>des recherches sur les employeurs et soumettez votre candidature pour leurs offres de stages sur </a:t>
          </a:r>
          <a:r>
            <a:rPr lang="fr-CA" sz="1600" b="0" dirty="0">
              <a:hlinkClick xmlns:r="http://schemas.openxmlformats.org/officeDocument/2006/relationships" r:id="rId1"/>
            </a:rPr>
            <a:t>CLDC</a:t>
          </a:r>
          <a:r>
            <a:rPr lang="fr-CA" sz="1600" b="0" dirty="0"/>
            <a:t>.</a:t>
          </a:r>
          <a:br>
            <a:rPr lang="fr-CA" sz="1800" b="0" dirty="0"/>
          </a:br>
          <a:br>
            <a:rPr lang="fr-CA" sz="1800" b="0" dirty="0"/>
          </a:br>
          <a:r>
            <a:rPr lang="fr-CA" sz="1600" b="0" dirty="0"/>
            <a:t>* Communiquez avec les employeurs et gardez le contact avec eux.</a:t>
          </a:r>
          <a:endParaRPr lang="en-CA" sz="1800" dirty="0"/>
        </a:p>
      </dgm:t>
    </dgm:pt>
    <dgm:pt modelId="{5D4E1427-D8F9-4CAD-B09C-A2E5527A390E}" type="parTrans" cxnId="{6D3F5432-1FB0-4926-8A45-CD4F9741F9F5}">
      <dgm:prSet/>
      <dgm:spPr/>
      <dgm:t>
        <a:bodyPr/>
        <a:lstStyle/>
        <a:p>
          <a:endParaRPr lang="en-CA"/>
        </a:p>
      </dgm:t>
    </dgm:pt>
    <dgm:pt modelId="{B5D4016C-63C6-4E11-8F3F-B50B52CF92BF}" type="sibTrans" cxnId="{6D3F5432-1FB0-4926-8A45-CD4F9741F9F5}">
      <dgm:prSet/>
      <dgm:spPr/>
      <dgm:t>
        <a:bodyPr/>
        <a:lstStyle/>
        <a:p>
          <a:endParaRPr lang="en-CA"/>
        </a:p>
      </dgm:t>
    </dgm:pt>
    <dgm:pt modelId="{B377D7F9-7DCC-448D-92F2-1E8E008715A0}" type="pres">
      <dgm:prSet presAssocID="{5DEBDB17-198F-4215-B741-DBA50E253FC7}" presName="composite" presStyleCnt="0">
        <dgm:presLayoutVars>
          <dgm:chMax val="1"/>
          <dgm:dir/>
          <dgm:resizeHandles val="exact"/>
        </dgm:presLayoutVars>
      </dgm:prSet>
      <dgm:spPr/>
    </dgm:pt>
    <dgm:pt modelId="{52ACD45D-A278-495D-AC2C-755E293A347D}" type="pres">
      <dgm:prSet presAssocID="{93300B0D-18D6-4C23-855D-9D5863942C49}" presName="roof" presStyleLbl="dkBgShp" presStyleIdx="0" presStyleCnt="2" custScaleY="55193" custLinFactNeighborY="6990"/>
      <dgm:spPr/>
    </dgm:pt>
    <dgm:pt modelId="{9F4EEC88-93CC-4245-AA8C-DFC066D89981}" type="pres">
      <dgm:prSet presAssocID="{93300B0D-18D6-4C23-855D-9D5863942C49}" presName="pillars" presStyleCnt="0"/>
      <dgm:spPr/>
    </dgm:pt>
    <dgm:pt modelId="{52FA1BD9-5A46-4B96-ABA5-243E88D08824}" type="pres">
      <dgm:prSet presAssocID="{93300B0D-18D6-4C23-855D-9D5863942C49}" presName="pillar1" presStyleLbl="node1" presStyleIdx="0" presStyleCnt="2" custScaleX="95780" custScaleY="115250">
        <dgm:presLayoutVars>
          <dgm:bulletEnabled val="1"/>
        </dgm:presLayoutVars>
      </dgm:prSet>
      <dgm:spPr/>
    </dgm:pt>
    <dgm:pt modelId="{960E94E1-B4F7-47D9-A6B8-4FB1E721C119}" type="pres">
      <dgm:prSet presAssocID="{C08F23D9-57A3-491E-B35A-D95CE5EF9CA6}" presName="pillarX" presStyleLbl="node1" presStyleIdx="1" presStyleCnt="2" custScaleY="111640" custLinFactNeighborX="-764" custLinFactNeighborY="-1989">
        <dgm:presLayoutVars>
          <dgm:bulletEnabled val="1"/>
        </dgm:presLayoutVars>
      </dgm:prSet>
      <dgm:spPr/>
    </dgm:pt>
    <dgm:pt modelId="{7DDFBF60-91F6-4574-9382-B5855371B2AC}" type="pres">
      <dgm:prSet presAssocID="{93300B0D-18D6-4C23-855D-9D5863942C49}" presName="base" presStyleLbl="dkBgShp" presStyleIdx="1" presStyleCnt="2" custLinFactNeighborX="491" custLinFactNeighborY="44676">
        <dgm:style>
          <a:lnRef idx="1">
            <a:schemeClr val="accent6"/>
          </a:lnRef>
          <a:fillRef idx="2">
            <a:schemeClr val="accent6"/>
          </a:fillRef>
          <a:effectRef idx="1">
            <a:schemeClr val="accent6"/>
          </a:effectRef>
          <a:fontRef idx="minor">
            <a:schemeClr val="dk1"/>
          </a:fontRef>
        </dgm:style>
      </dgm:prSet>
      <dgm:spPr>
        <a:solidFill>
          <a:schemeClr val="accent3"/>
        </a:solidFill>
        <a:ln>
          <a:noFill/>
        </a:ln>
      </dgm:spPr>
    </dgm:pt>
  </dgm:ptLst>
  <dgm:cxnLst>
    <dgm:cxn modelId="{BDDE5B10-31A5-4D89-AD5E-0FA88235DA9D}" srcId="{93300B0D-18D6-4C23-855D-9D5863942C49}" destId="{C08F23D9-57A3-491E-B35A-D95CE5EF9CA6}" srcOrd="1" destOrd="0" parTransId="{06EA34DD-7D77-41A9-A86C-B7E1651B3D6B}" sibTransId="{4B921202-5F97-4384-8170-40A9FB617B3B}"/>
    <dgm:cxn modelId="{65EAD418-21F6-49EA-AAC8-901F27525401}" type="presOf" srcId="{5DEBDB17-198F-4215-B741-DBA50E253FC7}" destId="{B377D7F9-7DCC-448D-92F2-1E8E008715A0}" srcOrd="0" destOrd="0" presId="urn:microsoft.com/office/officeart/2005/8/layout/hList3"/>
    <dgm:cxn modelId="{6D3F5432-1FB0-4926-8A45-CD4F9741F9F5}" srcId="{93300B0D-18D6-4C23-855D-9D5863942C49}" destId="{07E4B56A-A1A3-4193-90D4-970322BD7584}" srcOrd="0" destOrd="0" parTransId="{5D4E1427-D8F9-4CAD-B09C-A2E5527A390E}" sibTransId="{B5D4016C-63C6-4E11-8F3F-B50B52CF92BF}"/>
    <dgm:cxn modelId="{56738946-88F7-4081-B6F3-CD0D4EC1C339}" type="presOf" srcId="{07E4B56A-A1A3-4193-90D4-970322BD7584}" destId="{52FA1BD9-5A46-4B96-ABA5-243E88D08824}" srcOrd="0" destOrd="0" presId="urn:microsoft.com/office/officeart/2005/8/layout/hList3"/>
    <dgm:cxn modelId="{FD2BED77-5434-4B62-B44C-0C4CD1C5CB08}" type="presOf" srcId="{93300B0D-18D6-4C23-855D-9D5863942C49}" destId="{52ACD45D-A278-495D-AC2C-755E293A347D}" srcOrd="0" destOrd="0" presId="urn:microsoft.com/office/officeart/2005/8/layout/hList3"/>
    <dgm:cxn modelId="{19DE6987-E2E6-480D-B152-7FE692AA6CFB}" srcId="{5DEBDB17-198F-4215-B741-DBA50E253FC7}" destId="{93300B0D-18D6-4C23-855D-9D5863942C49}" srcOrd="0" destOrd="0" parTransId="{67CBC985-7556-4B27-B712-8FDA294EFDCC}" sibTransId="{B8E5C6FA-74FE-4808-93EE-124D144AC0A0}"/>
    <dgm:cxn modelId="{94302CBE-E511-4863-89C8-63F583B2BCB4}" type="presOf" srcId="{C08F23D9-57A3-491E-B35A-D95CE5EF9CA6}" destId="{960E94E1-B4F7-47D9-A6B8-4FB1E721C119}" srcOrd="0" destOrd="0" presId="urn:microsoft.com/office/officeart/2005/8/layout/hList3"/>
    <dgm:cxn modelId="{0D923BF7-FF90-4605-A0B3-E9DC5ABCF48A}" type="presParOf" srcId="{B377D7F9-7DCC-448D-92F2-1E8E008715A0}" destId="{52ACD45D-A278-495D-AC2C-755E293A347D}" srcOrd="0" destOrd="0" presId="urn:microsoft.com/office/officeart/2005/8/layout/hList3"/>
    <dgm:cxn modelId="{9759A78A-2F4D-451D-9B58-9E174CE111FE}" type="presParOf" srcId="{B377D7F9-7DCC-448D-92F2-1E8E008715A0}" destId="{9F4EEC88-93CC-4245-AA8C-DFC066D89981}" srcOrd="1" destOrd="0" presId="urn:microsoft.com/office/officeart/2005/8/layout/hList3"/>
    <dgm:cxn modelId="{A0E7D632-CB58-4B5F-8222-4E85B08D1C77}" type="presParOf" srcId="{9F4EEC88-93CC-4245-AA8C-DFC066D89981}" destId="{52FA1BD9-5A46-4B96-ABA5-243E88D08824}" srcOrd="0" destOrd="0" presId="urn:microsoft.com/office/officeart/2005/8/layout/hList3"/>
    <dgm:cxn modelId="{EE5E8C46-6E53-406B-8B60-CE29A5FD4E82}" type="presParOf" srcId="{9F4EEC88-93CC-4245-AA8C-DFC066D89981}" destId="{960E94E1-B4F7-47D9-A6B8-4FB1E721C119}" srcOrd="1" destOrd="0" presId="urn:microsoft.com/office/officeart/2005/8/layout/hList3"/>
    <dgm:cxn modelId="{6181BACB-1F9D-472F-A5A4-C46FDFBD6313}" type="presParOf" srcId="{B377D7F9-7DCC-448D-92F2-1E8E008715A0}" destId="{7DDFBF60-91F6-4574-9382-B5855371B2AC}"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47D2FE6-5848-424A-A328-FDCA6CDF6E6D}" type="doc">
      <dgm:prSet loTypeId="urn:microsoft.com/office/officeart/2005/8/layout/hList9" loCatId="list" qsTypeId="urn:microsoft.com/office/officeart/2005/8/quickstyle/simple1" qsCatId="simple" csTypeId="urn:microsoft.com/office/officeart/2005/8/colors/accent3_2" csCatId="accent3" phldr="1"/>
      <dgm:spPr/>
      <dgm:t>
        <a:bodyPr/>
        <a:lstStyle/>
        <a:p>
          <a:endParaRPr lang="en-CA"/>
        </a:p>
      </dgm:t>
    </dgm:pt>
    <dgm:pt modelId="{7370B8F9-E161-473F-B956-58ACBC714F6A}">
      <dgm:prSet phldrT="[Text]"/>
      <dgm:spPr>
        <a:solidFill>
          <a:schemeClr val="accent5"/>
        </a:solidFill>
      </dgm:spPr>
      <dgm:t>
        <a:bodyPr/>
        <a:lstStyle/>
        <a:p>
          <a:r>
            <a:rPr lang="en-CA" b="1" dirty="0">
              <a:latin typeface="+mj-lt"/>
            </a:rPr>
            <a:t>Règles</a:t>
          </a:r>
        </a:p>
      </dgm:t>
    </dgm:pt>
    <dgm:pt modelId="{E2342FFA-6A72-47EE-9ED0-058CCCD70DFA}" type="parTrans" cxnId="{5AEDDB39-002F-4B70-BB47-83C6A9ADCDC7}">
      <dgm:prSet/>
      <dgm:spPr/>
      <dgm:t>
        <a:bodyPr/>
        <a:lstStyle/>
        <a:p>
          <a:endParaRPr lang="en-CA"/>
        </a:p>
      </dgm:t>
    </dgm:pt>
    <dgm:pt modelId="{EF27BE88-401D-434E-9036-2D872B6909C8}" type="sibTrans" cxnId="{5AEDDB39-002F-4B70-BB47-83C6A9ADCDC7}">
      <dgm:prSet/>
      <dgm:spPr/>
      <dgm:t>
        <a:bodyPr/>
        <a:lstStyle/>
        <a:p>
          <a:endParaRPr lang="en-CA"/>
        </a:p>
      </dgm:t>
    </dgm:pt>
    <dgm:pt modelId="{F7A8F8F8-6F63-4647-9357-448BABE857F9}">
      <dgm:prSet phldrT="[Text]" custT="1"/>
      <dgm:spPr/>
      <dgm:t>
        <a:bodyPr/>
        <a:lstStyle/>
        <a:p>
          <a:pPr algn="l">
            <a:buFont typeface="Wingdings" panose="05000000000000000000" pitchFamily="2" charset="2"/>
            <a:buChar char="Ø"/>
          </a:pPr>
          <a:r>
            <a:rPr lang="fr-CA" sz="1400" b="0" dirty="0"/>
            <a:t>Votre stage doit être lié à votre domaine d’étude à Telfer, c’est-à-dire, aux s</a:t>
          </a:r>
          <a:r>
            <a:rPr lang="fr-CA" sz="1400" dirty="0"/>
            <a:t>ciences commerciales, sans égard à votre option ou spécialisation.</a:t>
          </a:r>
          <a:endParaRPr lang="fr-CA" sz="1400" b="0" dirty="0"/>
        </a:p>
      </dgm:t>
    </dgm:pt>
    <dgm:pt modelId="{CC1A2E58-4722-4A58-9BFB-A384702CA3AD}" type="parTrans" cxnId="{4815F989-224E-415B-B6AB-2DC0DEB2A947}">
      <dgm:prSet/>
      <dgm:spPr/>
      <dgm:t>
        <a:bodyPr/>
        <a:lstStyle/>
        <a:p>
          <a:endParaRPr lang="en-CA"/>
        </a:p>
      </dgm:t>
    </dgm:pt>
    <dgm:pt modelId="{48D0AC42-7507-4DBC-A12F-8B544BA4957D}" type="sibTrans" cxnId="{4815F989-224E-415B-B6AB-2DC0DEB2A947}">
      <dgm:prSet/>
      <dgm:spPr/>
      <dgm:t>
        <a:bodyPr/>
        <a:lstStyle/>
        <a:p>
          <a:endParaRPr lang="en-CA"/>
        </a:p>
      </dgm:t>
    </dgm:pt>
    <dgm:pt modelId="{26EA570F-0F25-49E6-9250-50EF5D1C3951}">
      <dgm:prSet phldrT="[Text]"/>
      <dgm:spPr>
        <a:solidFill>
          <a:schemeClr val="accent5"/>
        </a:solidFill>
      </dgm:spPr>
      <dgm:t>
        <a:bodyPr/>
        <a:lstStyle/>
        <a:p>
          <a:r>
            <a:rPr lang="en-CA" b="1" dirty="0">
              <a:latin typeface="+mj-lt"/>
            </a:rPr>
            <a:t>Rules</a:t>
          </a:r>
        </a:p>
      </dgm:t>
    </dgm:pt>
    <dgm:pt modelId="{37283B16-48D7-4F25-AAC8-A5889026B82D}" type="parTrans" cxnId="{08B8692E-9306-4EC8-B9C6-3CFD8C4F9ADA}">
      <dgm:prSet/>
      <dgm:spPr/>
      <dgm:t>
        <a:bodyPr/>
        <a:lstStyle/>
        <a:p>
          <a:endParaRPr lang="en-CA"/>
        </a:p>
      </dgm:t>
    </dgm:pt>
    <dgm:pt modelId="{94363D7F-2CD6-4712-ADEB-B14294627D7B}" type="sibTrans" cxnId="{08B8692E-9306-4EC8-B9C6-3CFD8C4F9ADA}">
      <dgm:prSet/>
      <dgm:spPr/>
      <dgm:t>
        <a:bodyPr/>
        <a:lstStyle/>
        <a:p>
          <a:endParaRPr lang="en-CA"/>
        </a:p>
      </dgm:t>
    </dgm:pt>
    <dgm:pt modelId="{100FA0D3-6F79-4AED-97A9-442621CC3FA4}">
      <dgm:prSet phldrT="[Text]" custT="1"/>
      <dgm:spPr/>
      <dgm:t>
        <a:bodyPr/>
        <a:lstStyle/>
        <a:p>
          <a:pPr>
            <a:buFont typeface="Wingdings" panose="05000000000000000000" pitchFamily="2" charset="2"/>
            <a:buChar char="Ø"/>
          </a:pPr>
          <a:r>
            <a:rPr lang="en-CA" sz="1400" b="0" dirty="0"/>
            <a:t>Your internship must be related to your area of studies at Telfer, that is to c</a:t>
          </a:r>
          <a:r>
            <a:rPr lang="en-CA" sz="1400" dirty="0"/>
            <a:t>ommerce, regardless of your option or specialization.</a:t>
          </a:r>
          <a:endParaRPr lang="en-CA" sz="1400" b="0" dirty="0"/>
        </a:p>
      </dgm:t>
    </dgm:pt>
    <dgm:pt modelId="{2445BC79-32E1-41E4-9A41-D5DAF75FC6AE}" type="parTrans" cxnId="{C522BA78-5A2F-49B8-8E7F-9593303FEA78}">
      <dgm:prSet/>
      <dgm:spPr/>
      <dgm:t>
        <a:bodyPr/>
        <a:lstStyle/>
        <a:p>
          <a:endParaRPr lang="en-CA"/>
        </a:p>
      </dgm:t>
    </dgm:pt>
    <dgm:pt modelId="{2BA135F0-C18D-40DE-802C-6CCE8C550D33}" type="sibTrans" cxnId="{C522BA78-5A2F-49B8-8E7F-9593303FEA78}">
      <dgm:prSet/>
      <dgm:spPr/>
      <dgm:t>
        <a:bodyPr/>
        <a:lstStyle/>
        <a:p>
          <a:endParaRPr lang="en-CA"/>
        </a:p>
      </dgm:t>
    </dgm:pt>
    <dgm:pt modelId="{E51985DF-9417-4E5D-BFA5-98C13E323429}">
      <dgm:prSet phldrT="[Text]" custT="1"/>
      <dgm:spPr/>
      <dgm:t>
        <a:bodyPr/>
        <a:lstStyle/>
        <a:p>
          <a:pPr>
            <a:buFont typeface="Wingdings" panose="05000000000000000000" pitchFamily="2" charset="2"/>
            <a:buChar char="Ø"/>
          </a:pPr>
          <a:r>
            <a:rPr lang="fr-CA" sz="1400" b="0" dirty="0"/>
            <a:t>Vous ne pouvez pas travailler pour un parent ou un ami, ni pour un ancien employeur ou un employeur actuel.</a:t>
          </a:r>
        </a:p>
      </dgm:t>
    </dgm:pt>
    <dgm:pt modelId="{98FFFF24-29FF-415B-ADA0-333E0E89F656}" type="parTrans" cxnId="{A813C3EE-B963-45B3-BBF7-E3C52CD16FD1}">
      <dgm:prSet/>
      <dgm:spPr/>
      <dgm:t>
        <a:bodyPr/>
        <a:lstStyle/>
        <a:p>
          <a:endParaRPr lang="en-CA"/>
        </a:p>
      </dgm:t>
    </dgm:pt>
    <dgm:pt modelId="{19B232D2-E89E-4B92-B637-4CE0A7B858CF}" type="sibTrans" cxnId="{A813C3EE-B963-45B3-BBF7-E3C52CD16FD1}">
      <dgm:prSet/>
      <dgm:spPr/>
      <dgm:t>
        <a:bodyPr/>
        <a:lstStyle/>
        <a:p>
          <a:endParaRPr lang="en-CA"/>
        </a:p>
      </dgm:t>
    </dgm:pt>
    <dgm:pt modelId="{41B29E71-9DB3-4540-BD0D-5F4DA7994172}">
      <dgm:prSet phldrT="[Text]" custT="1"/>
      <dgm:spPr/>
      <dgm:t>
        <a:bodyPr/>
        <a:lstStyle/>
        <a:p>
          <a:pPr>
            <a:buFont typeface="Wingdings" panose="05000000000000000000" pitchFamily="2" charset="2"/>
            <a:buChar char="Ø"/>
          </a:pPr>
          <a:r>
            <a:rPr lang="fr-CA" sz="1400" b="0" dirty="0"/>
            <a:t>Votre stage doit être non rémunéré. </a:t>
          </a:r>
        </a:p>
      </dgm:t>
    </dgm:pt>
    <dgm:pt modelId="{DF9953B6-EFAF-46B1-8732-B2FB12557C0A}" type="parTrans" cxnId="{A9AB9101-09FB-40DC-9C48-1B2A52EF111C}">
      <dgm:prSet/>
      <dgm:spPr/>
      <dgm:t>
        <a:bodyPr/>
        <a:lstStyle/>
        <a:p>
          <a:endParaRPr lang="en-CA"/>
        </a:p>
      </dgm:t>
    </dgm:pt>
    <dgm:pt modelId="{F21E935C-66E0-416B-A315-BBD7F532C631}" type="sibTrans" cxnId="{A9AB9101-09FB-40DC-9C48-1B2A52EF111C}">
      <dgm:prSet/>
      <dgm:spPr/>
      <dgm:t>
        <a:bodyPr/>
        <a:lstStyle/>
        <a:p>
          <a:endParaRPr lang="en-CA"/>
        </a:p>
      </dgm:t>
    </dgm:pt>
    <dgm:pt modelId="{C236FA93-2DD6-41EE-AE11-C1D4CE91E5F9}">
      <dgm:prSet phldrT="[Text]" custT="1"/>
      <dgm:spPr/>
      <dgm:t>
        <a:bodyPr/>
        <a:lstStyle/>
        <a:p>
          <a:pPr>
            <a:buFont typeface="Wingdings" panose="05000000000000000000" pitchFamily="2" charset="2"/>
            <a:buChar char="Ø"/>
          </a:pPr>
          <a:r>
            <a:rPr lang="fr-FR" sz="1400" b="0" dirty="0"/>
            <a:t>Si vous effectuez une partie ou l’ensemble de votre travail à l’extérieur d’un milieu professionnel conventionnel (bureau), certaines conditions additionnelles s’appliquent</a:t>
          </a:r>
          <a:r>
            <a:rPr lang="fr-FR" sz="1200" b="0" dirty="0"/>
            <a:t>.</a:t>
          </a:r>
        </a:p>
      </dgm:t>
    </dgm:pt>
    <dgm:pt modelId="{5EF72944-AE93-480C-ACD6-E5EF82413F80}" type="parTrans" cxnId="{0F0BBB2D-E8FE-4DE5-BFC1-9855F1E26EFD}">
      <dgm:prSet/>
      <dgm:spPr/>
      <dgm:t>
        <a:bodyPr/>
        <a:lstStyle/>
        <a:p>
          <a:endParaRPr lang="en-CA"/>
        </a:p>
      </dgm:t>
    </dgm:pt>
    <dgm:pt modelId="{7E853985-1F53-4779-89F1-3E4E4E6E9216}" type="sibTrans" cxnId="{0F0BBB2D-E8FE-4DE5-BFC1-9855F1E26EFD}">
      <dgm:prSet/>
      <dgm:spPr/>
      <dgm:t>
        <a:bodyPr/>
        <a:lstStyle/>
        <a:p>
          <a:endParaRPr lang="en-CA"/>
        </a:p>
      </dgm:t>
    </dgm:pt>
    <dgm:pt modelId="{6AA75E9F-DECB-492D-B306-93CDAB995D81}">
      <dgm:prSet phldrT="[Text]" custT="1"/>
      <dgm:spPr/>
      <dgm:t>
        <a:bodyPr/>
        <a:lstStyle/>
        <a:p>
          <a:pPr>
            <a:buFont typeface="Wingdings" panose="05000000000000000000" pitchFamily="2" charset="2"/>
            <a:buChar char="Ø"/>
          </a:pPr>
          <a:r>
            <a:rPr lang="fr-FR" sz="1400" b="0" i="1" dirty="0"/>
            <a:t>Je peux vous aider à expliquer aux employeurs potentiels en quoi consiste le programme, mais vous devez d’abord leur fournir le </a:t>
          </a:r>
          <a:r>
            <a:rPr lang="fr-FR" sz="1400" b="0" i="1" dirty="0">
              <a:hlinkClick xmlns:r="http://schemas.openxmlformats.org/officeDocument/2006/relationships" r:id="rId1"/>
            </a:rPr>
            <a:t>lien </a:t>
          </a:r>
          <a:r>
            <a:rPr lang="fr-FR" sz="1400" i="1" dirty="0">
              <a:hlinkClick xmlns:r="http://schemas.openxmlformats.org/officeDocument/2006/relationships" r:id="rId1"/>
            </a:rPr>
            <a:t>W</a:t>
          </a:r>
          <a:r>
            <a:rPr lang="fr-FR" sz="1400" b="0" i="1" dirty="0">
              <a:hlinkClick xmlns:r="http://schemas.openxmlformats.org/officeDocument/2006/relationships" r:id="rId1"/>
            </a:rPr>
            <a:t>eb</a:t>
          </a:r>
          <a:r>
            <a:rPr lang="fr-FR" sz="1400" b="0" i="1" dirty="0"/>
            <a:t> du programme.</a:t>
          </a:r>
          <a:endParaRPr lang="en-CA" sz="1400" dirty="0"/>
        </a:p>
      </dgm:t>
    </dgm:pt>
    <dgm:pt modelId="{13F3ADDE-BD9C-4C89-8506-26CD369C0877}" type="parTrans" cxnId="{CA56FA3A-057F-4864-B990-B8520553D253}">
      <dgm:prSet/>
      <dgm:spPr/>
      <dgm:t>
        <a:bodyPr/>
        <a:lstStyle/>
        <a:p>
          <a:endParaRPr lang="en-CA"/>
        </a:p>
      </dgm:t>
    </dgm:pt>
    <dgm:pt modelId="{C9CBE243-ADEE-4790-BFC9-F3F1557A59AC}" type="sibTrans" cxnId="{CA56FA3A-057F-4864-B990-B8520553D253}">
      <dgm:prSet/>
      <dgm:spPr/>
      <dgm:t>
        <a:bodyPr/>
        <a:lstStyle/>
        <a:p>
          <a:endParaRPr lang="en-CA"/>
        </a:p>
      </dgm:t>
    </dgm:pt>
    <dgm:pt modelId="{15EDE6C9-E5C4-4728-A922-7BD996033A2E}">
      <dgm:prSet phldrT="[Text]" custT="1"/>
      <dgm:spPr/>
      <dgm:t>
        <a:bodyPr/>
        <a:lstStyle/>
        <a:p>
          <a:pPr>
            <a:buFont typeface="Wingdings" panose="05000000000000000000" pitchFamily="2" charset="2"/>
            <a:buChar char="Ø"/>
          </a:pPr>
          <a:r>
            <a:rPr lang="en-CA" sz="1400" b="0" dirty="0"/>
            <a:t>You cannot work for family/friends/previous or current employers.</a:t>
          </a:r>
        </a:p>
      </dgm:t>
    </dgm:pt>
    <dgm:pt modelId="{B23842CA-E5AB-48A4-B99A-F67A0F789633}" type="parTrans" cxnId="{CC264AF8-F057-4440-8655-0CB89E3F9158}">
      <dgm:prSet/>
      <dgm:spPr/>
      <dgm:t>
        <a:bodyPr/>
        <a:lstStyle/>
        <a:p>
          <a:endParaRPr lang="en-CA"/>
        </a:p>
      </dgm:t>
    </dgm:pt>
    <dgm:pt modelId="{0ADF3154-9342-4699-89C9-3D7DB63A9FFE}" type="sibTrans" cxnId="{CC264AF8-F057-4440-8655-0CB89E3F9158}">
      <dgm:prSet/>
      <dgm:spPr/>
      <dgm:t>
        <a:bodyPr/>
        <a:lstStyle/>
        <a:p>
          <a:endParaRPr lang="en-CA"/>
        </a:p>
      </dgm:t>
    </dgm:pt>
    <dgm:pt modelId="{A61515A4-48F0-4020-82DA-FDBE98E0D7AE}">
      <dgm:prSet phldrT="[Text]" custT="1"/>
      <dgm:spPr/>
      <dgm:t>
        <a:bodyPr/>
        <a:lstStyle/>
        <a:p>
          <a:pPr>
            <a:buFont typeface="Wingdings" panose="05000000000000000000" pitchFamily="2" charset="2"/>
            <a:buChar char="Ø"/>
          </a:pPr>
          <a:r>
            <a:rPr lang="en-CA" sz="1400" b="0" dirty="0"/>
            <a:t>Your internship must be unpaid.</a:t>
          </a:r>
        </a:p>
      </dgm:t>
    </dgm:pt>
    <dgm:pt modelId="{482EE9AF-69AD-448B-A541-6035782BCF6E}" type="parTrans" cxnId="{84923E05-E9E2-44E9-B000-C64E44B59DE0}">
      <dgm:prSet/>
      <dgm:spPr/>
      <dgm:t>
        <a:bodyPr/>
        <a:lstStyle/>
        <a:p>
          <a:endParaRPr lang="en-CA"/>
        </a:p>
      </dgm:t>
    </dgm:pt>
    <dgm:pt modelId="{46CD5F81-8D8D-488A-A37D-BB2039622B80}" type="sibTrans" cxnId="{84923E05-E9E2-44E9-B000-C64E44B59DE0}">
      <dgm:prSet/>
      <dgm:spPr/>
      <dgm:t>
        <a:bodyPr/>
        <a:lstStyle/>
        <a:p>
          <a:endParaRPr lang="en-CA"/>
        </a:p>
      </dgm:t>
    </dgm:pt>
    <dgm:pt modelId="{51306639-1BBE-4958-9BD0-5C90E5768664}">
      <dgm:prSet phldrT="[Text]" custT="1"/>
      <dgm:spPr/>
      <dgm:t>
        <a:bodyPr/>
        <a:lstStyle/>
        <a:p>
          <a:pPr>
            <a:buFont typeface="Wingdings" panose="05000000000000000000" pitchFamily="2" charset="2"/>
            <a:buChar char="Ø"/>
          </a:pPr>
          <a:r>
            <a:rPr lang="en-CA" sz="1400" b="0" dirty="0"/>
            <a:t>If part of or all the work is conducted outside of a conventional professional setting (offices), certain additional conditions apply.</a:t>
          </a:r>
        </a:p>
      </dgm:t>
    </dgm:pt>
    <dgm:pt modelId="{1AC222F3-D3D6-4013-8EEB-5B0C1CB0885C}" type="parTrans" cxnId="{83D71F8B-6E6A-4D31-951E-0800C989B5B7}">
      <dgm:prSet/>
      <dgm:spPr/>
      <dgm:t>
        <a:bodyPr/>
        <a:lstStyle/>
        <a:p>
          <a:endParaRPr lang="en-CA"/>
        </a:p>
      </dgm:t>
    </dgm:pt>
    <dgm:pt modelId="{A8971F51-D631-426D-915A-658D8498B70F}" type="sibTrans" cxnId="{83D71F8B-6E6A-4D31-951E-0800C989B5B7}">
      <dgm:prSet/>
      <dgm:spPr/>
      <dgm:t>
        <a:bodyPr/>
        <a:lstStyle/>
        <a:p>
          <a:endParaRPr lang="en-CA"/>
        </a:p>
      </dgm:t>
    </dgm:pt>
    <dgm:pt modelId="{AA18AB7F-CF88-411D-B7A4-E3ABCDF08EC2}">
      <dgm:prSet phldrT="[Text]"/>
      <dgm:spPr/>
      <dgm:t>
        <a:bodyPr/>
        <a:lstStyle/>
        <a:p>
          <a:pPr>
            <a:buFont typeface="Wingdings" panose="05000000000000000000" pitchFamily="2" charset="2"/>
            <a:buChar char="Ø"/>
          </a:pPr>
          <a:r>
            <a:rPr lang="en-CA" b="0" i="1" dirty="0"/>
            <a:t>I can help you explain to employers what the program consist of, but first, you must share with them the program </a:t>
          </a:r>
          <a:r>
            <a:rPr lang="en-CA" i="1" dirty="0">
              <a:hlinkClick xmlns:r="http://schemas.openxmlformats.org/officeDocument/2006/relationships" r:id="rId2"/>
            </a:rPr>
            <a:t>website link</a:t>
          </a:r>
          <a:r>
            <a:rPr lang="en-CA" b="0" i="1" dirty="0"/>
            <a:t>.</a:t>
          </a:r>
          <a:endParaRPr lang="en-CA" dirty="0"/>
        </a:p>
      </dgm:t>
    </dgm:pt>
    <dgm:pt modelId="{56860666-E003-433D-9D32-07A8E5D2143A}" type="parTrans" cxnId="{89C49045-EACE-4B21-BAEB-22A29ED76210}">
      <dgm:prSet/>
      <dgm:spPr/>
      <dgm:t>
        <a:bodyPr/>
        <a:lstStyle/>
        <a:p>
          <a:endParaRPr lang="en-CA"/>
        </a:p>
      </dgm:t>
    </dgm:pt>
    <dgm:pt modelId="{0C463681-6834-4063-B46F-AF2409F2E6F9}" type="sibTrans" cxnId="{89C49045-EACE-4B21-BAEB-22A29ED76210}">
      <dgm:prSet/>
      <dgm:spPr/>
      <dgm:t>
        <a:bodyPr/>
        <a:lstStyle/>
        <a:p>
          <a:endParaRPr lang="en-CA"/>
        </a:p>
      </dgm:t>
    </dgm:pt>
    <dgm:pt modelId="{63BF61F1-368B-4EE1-8E31-8D1A7EE8DFDA}" type="pres">
      <dgm:prSet presAssocID="{E47D2FE6-5848-424A-A328-FDCA6CDF6E6D}" presName="list" presStyleCnt="0">
        <dgm:presLayoutVars>
          <dgm:dir/>
          <dgm:animLvl val="lvl"/>
        </dgm:presLayoutVars>
      </dgm:prSet>
      <dgm:spPr/>
    </dgm:pt>
    <dgm:pt modelId="{E303618F-A4D3-4B50-A0FC-F76D7DE77E62}" type="pres">
      <dgm:prSet presAssocID="{7370B8F9-E161-473F-B956-58ACBC714F6A}" presName="posSpace" presStyleCnt="0"/>
      <dgm:spPr/>
    </dgm:pt>
    <dgm:pt modelId="{1BE9ADEE-DA37-4F98-BEF6-CCDF2981FF4C}" type="pres">
      <dgm:prSet presAssocID="{7370B8F9-E161-473F-B956-58ACBC714F6A}" presName="vertFlow" presStyleCnt="0"/>
      <dgm:spPr/>
    </dgm:pt>
    <dgm:pt modelId="{3693CA1B-4C49-4D56-A720-09C86C0812B9}" type="pres">
      <dgm:prSet presAssocID="{7370B8F9-E161-473F-B956-58ACBC714F6A}" presName="topSpace" presStyleCnt="0"/>
      <dgm:spPr/>
    </dgm:pt>
    <dgm:pt modelId="{27CF051A-C4FC-43F5-884F-C8232941D05C}" type="pres">
      <dgm:prSet presAssocID="{7370B8F9-E161-473F-B956-58ACBC714F6A}" presName="firstComp" presStyleCnt="0"/>
      <dgm:spPr/>
    </dgm:pt>
    <dgm:pt modelId="{17C338AA-85AE-49D5-A6A7-997733F606ED}" type="pres">
      <dgm:prSet presAssocID="{7370B8F9-E161-473F-B956-58ACBC714F6A}" presName="firstChild" presStyleLbl="bgAccFollowNode1" presStyleIdx="0" presStyleCnt="10" custScaleX="160737"/>
      <dgm:spPr/>
    </dgm:pt>
    <dgm:pt modelId="{875BACEB-4957-4F9B-9920-5247DD236C3F}" type="pres">
      <dgm:prSet presAssocID="{7370B8F9-E161-473F-B956-58ACBC714F6A}" presName="firstChildTx" presStyleLbl="bgAccFollowNode1" presStyleIdx="0" presStyleCnt="10">
        <dgm:presLayoutVars>
          <dgm:bulletEnabled val="1"/>
        </dgm:presLayoutVars>
      </dgm:prSet>
      <dgm:spPr/>
    </dgm:pt>
    <dgm:pt modelId="{64C62BC6-6EEA-4696-B922-C50E5268820F}" type="pres">
      <dgm:prSet presAssocID="{E51985DF-9417-4E5D-BFA5-98C13E323429}" presName="comp" presStyleCnt="0"/>
      <dgm:spPr/>
    </dgm:pt>
    <dgm:pt modelId="{A99754FE-36B9-4C79-A55D-CFB8BE064FB5}" type="pres">
      <dgm:prSet presAssocID="{E51985DF-9417-4E5D-BFA5-98C13E323429}" presName="child" presStyleLbl="bgAccFollowNode1" presStyleIdx="1" presStyleCnt="10" custScaleX="161047"/>
      <dgm:spPr/>
    </dgm:pt>
    <dgm:pt modelId="{F43B1BDB-E09A-4666-AAAC-BECDE5EF2905}" type="pres">
      <dgm:prSet presAssocID="{E51985DF-9417-4E5D-BFA5-98C13E323429}" presName="childTx" presStyleLbl="bgAccFollowNode1" presStyleIdx="1" presStyleCnt="10">
        <dgm:presLayoutVars>
          <dgm:bulletEnabled val="1"/>
        </dgm:presLayoutVars>
      </dgm:prSet>
      <dgm:spPr/>
    </dgm:pt>
    <dgm:pt modelId="{DACF2DDE-E51E-4728-A057-6141F2043570}" type="pres">
      <dgm:prSet presAssocID="{41B29E71-9DB3-4540-BD0D-5F4DA7994172}" presName="comp" presStyleCnt="0"/>
      <dgm:spPr/>
    </dgm:pt>
    <dgm:pt modelId="{4E0B9E8E-8A86-4001-9FE5-54C81E466438}" type="pres">
      <dgm:prSet presAssocID="{41B29E71-9DB3-4540-BD0D-5F4DA7994172}" presName="child" presStyleLbl="bgAccFollowNode1" presStyleIdx="2" presStyleCnt="10" custScaleX="161047"/>
      <dgm:spPr/>
    </dgm:pt>
    <dgm:pt modelId="{EB992218-3029-4336-939B-0E0D181A5913}" type="pres">
      <dgm:prSet presAssocID="{41B29E71-9DB3-4540-BD0D-5F4DA7994172}" presName="childTx" presStyleLbl="bgAccFollowNode1" presStyleIdx="2" presStyleCnt="10">
        <dgm:presLayoutVars>
          <dgm:bulletEnabled val="1"/>
        </dgm:presLayoutVars>
      </dgm:prSet>
      <dgm:spPr/>
    </dgm:pt>
    <dgm:pt modelId="{ACDB20DB-857D-430A-8EB8-EE01D2B439AF}" type="pres">
      <dgm:prSet presAssocID="{C236FA93-2DD6-41EE-AE11-C1D4CE91E5F9}" presName="comp" presStyleCnt="0"/>
      <dgm:spPr/>
    </dgm:pt>
    <dgm:pt modelId="{80A3EE07-43BE-4584-8AC2-3570071BE654}" type="pres">
      <dgm:prSet presAssocID="{C236FA93-2DD6-41EE-AE11-C1D4CE91E5F9}" presName="child" presStyleLbl="bgAccFollowNode1" presStyleIdx="3" presStyleCnt="10" custScaleX="161047"/>
      <dgm:spPr/>
    </dgm:pt>
    <dgm:pt modelId="{294072EF-D939-4B24-B623-77EB022FEEF3}" type="pres">
      <dgm:prSet presAssocID="{C236FA93-2DD6-41EE-AE11-C1D4CE91E5F9}" presName="childTx" presStyleLbl="bgAccFollowNode1" presStyleIdx="3" presStyleCnt="10">
        <dgm:presLayoutVars>
          <dgm:bulletEnabled val="1"/>
        </dgm:presLayoutVars>
      </dgm:prSet>
      <dgm:spPr/>
    </dgm:pt>
    <dgm:pt modelId="{8F472E00-5203-45B9-914E-C0C72AC0D4F2}" type="pres">
      <dgm:prSet presAssocID="{6AA75E9F-DECB-492D-B306-93CDAB995D81}" presName="comp" presStyleCnt="0"/>
      <dgm:spPr/>
    </dgm:pt>
    <dgm:pt modelId="{203A212E-51E2-4FEE-99AE-088E04186795}" type="pres">
      <dgm:prSet presAssocID="{6AA75E9F-DECB-492D-B306-93CDAB995D81}" presName="child" presStyleLbl="bgAccFollowNode1" presStyleIdx="4" presStyleCnt="10" custScaleX="161047"/>
      <dgm:spPr/>
    </dgm:pt>
    <dgm:pt modelId="{109A841B-6BF7-4935-BEFD-3A64495443F6}" type="pres">
      <dgm:prSet presAssocID="{6AA75E9F-DECB-492D-B306-93CDAB995D81}" presName="childTx" presStyleLbl="bgAccFollowNode1" presStyleIdx="4" presStyleCnt="10">
        <dgm:presLayoutVars>
          <dgm:bulletEnabled val="1"/>
        </dgm:presLayoutVars>
      </dgm:prSet>
      <dgm:spPr/>
    </dgm:pt>
    <dgm:pt modelId="{CF7A7F56-1CA0-4D91-B80A-4C19B1AE3E3D}" type="pres">
      <dgm:prSet presAssocID="{7370B8F9-E161-473F-B956-58ACBC714F6A}" presName="negSpace" presStyleCnt="0"/>
      <dgm:spPr/>
    </dgm:pt>
    <dgm:pt modelId="{26B412D6-005E-4537-ACB3-7F7684AB6AF8}" type="pres">
      <dgm:prSet presAssocID="{7370B8F9-E161-473F-B956-58ACBC714F6A}" presName="circle" presStyleLbl="node1" presStyleIdx="0" presStyleCnt="2" custLinFactX="-58599" custLinFactNeighborX="-100000" custLinFactNeighborY="228"/>
      <dgm:spPr/>
    </dgm:pt>
    <dgm:pt modelId="{BA43174B-98A5-4C65-80DE-AF7DC54C5ACB}" type="pres">
      <dgm:prSet presAssocID="{EF27BE88-401D-434E-9036-2D872B6909C8}" presName="transSpace" presStyleCnt="0"/>
      <dgm:spPr/>
    </dgm:pt>
    <dgm:pt modelId="{ABE9E6A8-BCDB-41ED-9AA2-16A122B7C49B}" type="pres">
      <dgm:prSet presAssocID="{26EA570F-0F25-49E6-9250-50EF5D1C3951}" presName="posSpace" presStyleCnt="0"/>
      <dgm:spPr/>
    </dgm:pt>
    <dgm:pt modelId="{2E58D659-246D-408A-B874-2BCD2132353C}" type="pres">
      <dgm:prSet presAssocID="{26EA570F-0F25-49E6-9250-50EF5D1C3951}" presName="vertFlow" presStyleCnt="0"/>
      <dgm:spPr/>
    </dgm:pt>
    <dgm:pt modelId="{8140F86A-8F88-4C54-98A3-73215C1B8CEB}" type="pres">
      <dgm:prSet presAssocID="{26EA570F-0F25-49E6-9250-50EF5D1C3951}" presName="topSpace" presStyleCnt="0"/>
      <dgm:spPr/>
    </dgm:pt>
    <dgm:pt modelId="{95469736-2FAB-4CD7-A1CB-949E8012695B}" type="pres">
      <dgm:prSet presAssocID="{26EA570F-0F25-49E6-9250-50EF5D1C3951}" presName="firstComp" presStyleCnt="0"/>
      <dgm:spPr/>
    </dgm:pt>
    <dgm:pt modelId="{A58D06B1-393B-4D74-BA6F-9E719A8A3196}" type="pres">
      <dgm:prSet presAssocID="{26EA570F-0F25-49E6-9250-50EF5D1C3951}" presName="firstChild" presStyleLbl="bgAccFollowNode1" presStyleIdx="5" presStyleCnt="10" custScaleX="171663"/>
      <dgm:spPr/>
    </dgm:pt>
    <dgm:pt modelId="{F34A56E8-0040-4E17-8A4F-A8CF993858D5}" type="pres">
      <dgm:prSet presAssocID="{26EA570F-0F25-49E6-9250-50EF5D1C3951}" presName="firstChildTx" presStyleLbl="bgAccFollowNode1" presStyleIdx="5" presStyleCnt="10">
        <dgm:presLayoutVars>
          <dgm:bulletEnabled val="1"/>
        </dgm:presLayoutVars>
      </dgm:prSet>
      <dgm:spPr/>
    </dgm:pt>
    <dgm:pt modelId="{959DEF5B-5ADB-40C9-A1BB-722C4B3E8929}" type="pres">
      <dgm:prSet presAssocID="{15EDE6C9-E5C4-4728-A922-7BD996033A2E}" presName="comp" presStyleCnt="0"/>
      <dgm:spPr/>
    </dgm:pt>
    <dgm:pt modelId="{76603775-BA12-4FCF-888F-A5E9164C8E8D}" type="pres">
      <dgm:prSet presAssocID="{15EDE6C9-E5C4-4728-A922-7BD996033A2E}" presName="child" presStyleLbl="bgAccFollowNode1" presStyleIdx="6" presStyleCnt="10" custScaleX="171663"/>
      <dgm:spPr/>
    </dgm:pt>
    <dgm:pt modelId="{90F42F6C-6A43-451C-8273-EEA7691F4A37}" type="pres">
      <dgm:prSet presAssocID="{15EDE6C9-E5C4-4728-A922-7BD996033A2E}" presName="childTx" presStyleLbl="bgAccFollowNode1" presStyleIdx="6" presStyleCnt="10">
        <dgm:presLayoutVars>
          <dgm:bulletEnabled val="1"/>
        </dgm:presLayoutVars>
      </dgm:prSet>
      <dgm:spPr/>
    </dgm:pt>
    <dgm:pt modelId="{92D299CD-4493-4C6D-A087-0AC41F96D204}" type="pres">
      <dgm:prSet presAssocID="{A61515A4-48F0-4020-82DA-FDBE98E0D7AE}" presName="comp" presStyleCnt="0"/>
      <dgm:spPr/>
    </dgm:pt>
    <dgm:pt modelId="{DD8E012F-F937-490A-B618-3B1E31B2253B}" type="pres">
      <dgm:prSet presAssocID="{A61515A4-48F0-4020-82DA-FDBE98E0D7AE}" presName="child" presStyleLbl="bgAccFollowNode1" presStyleIdx="7" presStyleCnt="10" custScaleX="171482"/>
      <dgm:spPr/>
    </dgm:pt>
    <dgm:pt modelId="{50F58961-E3B1-4EC2-AFE5-D610D5F48059}" type="pres">
      <dgm:prSet presAssocID="{A61515A4-48F0-4020-82DA-FDBE98E0D7AE}" presName="childTx" presStyleLbl="bgAccFollowNode1" presStyleIdx="7" presStyleCnt="10">
        <dgm:presLayoutVars>
          <dgm:bulletEnabled val="1"/>
        </dgm:presLayoutVars>
      </dgm:prSet>
      <dgm:spPr/>
    </dgm:pt>
    <dgm:pt modelId="{291FDEDC-7DAC-4DC6-B50F-D4A3B8302756}" type="pres">
      <dgm:prSet presAssocID="{51306639-1BBE-4958-9BD0-5C90E5768664}" presName="comp" presStyleCnt="0"/>
      <dgm:spPr/>
    </dgm:pt>
    <dgm:pt modelId="{47BEC05A-6B6A-496C-B19D-B3575E4A4A89}" type="pres">
      <dgm:prSet presAssocID="{51306639-1BBE-4958-9BD0-5C90E5768664}" presName="child" presStyleLbl="bgAccFollowNode1" presStyleIdx="8" presStyleCnt="10" custScaleX="171482"/>
      <dgm:spPr/>
    </dgm:pt>
    <dgm:pt modelId="{5EC66D12-6AA4-4C68-A0CF-1593AB5DAD14}" type="pres">
      <dgm:prSet presAssocID="{51306639-1BBE-4958-9BD0-5C90E5768664}" presName="childTx" presStyleLbl="bgAccFollowNode1" presStyleIdx="8" presStyleCnt="10">
        <dgm:presLayoutVars>
          <dgm:bulletEnabled val="1"/>
        </dgm:presLayoutVars>
      </dgm:prSet>
      <dgm:spPr/>
    </dgm:pt>
    <dgm:pt modelId="{691BBCA6-9EC8-4DA6-B3DC-76BF35930F01}" type="pres">
      <dgm:prSet presAssocID="{AA18AB7F-CF88-411D-B7A4-E3ABCDF08EC2}" presName="comp" presStyleCnt="0"/>
      <dgm:spPr/>
    </dgm:pt>
    <dgm:pt modelId="{7FF5A5AD-88A1-4B16-8535-17087E18905D}" type="pres">
      <dgm:prSet presAssocID="{AA18AB7F-CF88-411D-B7A4-E3ABCDF08EC2}" presName="child" presStyleLbl="bgAccFollowNode1" presStyleIdx="9" presStyleCnt="10" custScaleX="171482"/>
      <dgm:spPr/>
    </dgm:pt>
    <dgm:pt modelId="{B13AEEC4-70DF-4514-A556-9F3594CA88EF}" type="pres">
      <dgm:prSet presAssocID="{AA18AB7F-CF88-411D-B7A4-E3ABCDF08EC2}" presName="childTx" presStyleLbl="bgAccFollowNode1" presStyleIdx="9" presStyleCnt="10">
        <dgm:presLayoutVars>
          <dgm:bulletEnabled val="1"/>
        </dgm:presLayoutVars>
      </dgm:prSet>
      <dgm:spPr/>
    </dgm:pt>
    <dgm:pt modelId="{F17071A5-8685-4D84-9BD6-6ED54D957D21}" type="pres">
      <dgm:prSet presAssocID="{26EA570F-0F25-49E6-9250-50EF5D1C3951}" presName="negSpace" presStyleCnt="0"/>
      <dgm:spPr/>
    </dgm:pt>
    <dgm:pt modelId="{A28B7389-4319-4313-A396-EA717579820E}" type="pres">
      <dgm:prSet presAssocID="{26EA570F-0F25-49E6-9250-50EF5D1C3951}" presName="circle" presStyleLbl="node1" presStyleIdx="1" presStyleCnt="2" custLinFactX="-31294" custLinFactNeighborX="-100000" custLinFactNeighborY="-190"/>
      <dgm:spPr/>
    </dgm:pt>
  </dgm:ptLst>
  <dgm:cxnLst>
    <dgm:cxn modelId="{A9AB9101-09FB-40DC-9C48-1B2A52EF111C}" srcId="{7370B8F9-E161-473F-B956-58ACBC714F6A}" destId="{41B29E71-9DB3-4540-BD0D-5F4DA7994172}" srcOrd="2" destOrd="0" parTransId="{DF9953B6-EFAF-46B1-8732-B2FB12557C0A}" sibTransId="{F21E935C-66E0-416B-A315-BBD7F532C631}"/>
    <dgm:cxn modelId="{84923E05-E9E2-44E9-B000-C64E44B59DE0}" srcId="{26EA570F-0F25-49E6-9250-50EF5D1C3951}" destId="{A61515A4-48F0-4020-82DA-FDBE98E0D7AE}" srcOrd="2" destOrd="0" parTransId="{482EE9AF-69AD-448B-A541-6035782BCF6E}" sibTransId="{46CD5F81-8D8D-488A-A37D-BB2039622B80}"/>
    <dgm:cxn modelId="{CD27CB14-11F9-4126-B45C-28CD749F3702}" type="presOf" srcId="{F7A8F8F8-6F63-4647-9357-448BABE857F9}" destId="{875BACEB-4957-4F9B-9920-5247DD236C3F}" srcOrd="1" destOrd="0" presId="urn:microsoft.com/office/officeart/2005/8/layout/hList9"/>
    <dgm:cxn modelId="{0F0BBB2D-E8FE-4DE5-BFC1-9855F1E26EFD}" srcId="{7370B8F9-E161-473F-B956-58ACBC714F6A}" destId="{C236FA93-2DD6-41EE-AE11-C1D4CE91E5F9}" srcOrd="3" destOrd="0" parTransId="{5EF72944-AE93-480C-ACD6-E5EF82413F80}" sibTransId="{7E853985-1F53-4779-89F1-3E4E4E6E9216}"/>
    <dgm:cxn modelId="{08B8692E-9306-4EC8-B9C6-3CFD8C4F9ADA}" srcId="{E47D2FE6-5848-424A-A328-FDCA6CDF6E6D}" destId="{26EA570F-0F25-49E6-9250-50EF5D1C3951}" srcOrd="1" destOrd="0" parTransId="{37283B16-48D7-4F25-AAC8-A5889026B82D}" sibTransId="{94363D7F-2CD6-4712-ADEB-B14294627D7B}"/>
    <dgm:cxn modelId="{48FAAF37-0C94-4BD7-A2F7-3DF4858C1F1A}" type="presOf" srcId="{AA18AB7F-CF88-411D-B7A4-E3ABCDF08EC2}" destId="{B13AEEC4-70DF-4514-A556-9F3594CA88EF}" srcOrd="1" destOrd="0" presId="urn:microsoft.com/office/officeart/2005/8/layout/hList9"/>
    <dgm:cxn modelId="{3F661F39-3DAC-4D4B-871C-C13805898623}" type="presOf" srcId="{E51985DF-9417-4E5D-BFA5-98C13E323429}" destId="{A99754FE-36B9-4C79-A55D-CFB8BE064FB5}" srcOrd="0" destOrd="0" presId="urn:microsoft.com/office/officeart/2005/8/layout/hList9"/>
    <dgm:cxn modelId="{5AEDDB39-002F-4B70-BB47-83C6A9ADCDC7}" srcId="{E47D2FE6-5848-424A-A328-FDCA6CDF6E6D}" destId="{7370B8F9-E161-473F-B956-58ACBC714F6A}" srcOrd="0" destOrd="0" parTransId="{E2342FFA-6A72-47EE-9ED0-058CCCD70DFA}" sibTransId="{EF27BE88-401D-434E-9036-2D872B6909C8}"/>
    <dgm:cxn modelId="{CA56FA3A-057F-4864-B990-B8520553D253}" srcId="{7370B8F9-E161-473F-B956-58ACBC714F6A}" destId="{6AA75E9F-DECB-492D-B306-93CDAB995D81}" srcOrd="4" destOrd="0" parTransId="{13F3ADDE-BD9C-4C89-8506-26CD369C0877}" sibTransId="{C9CBE243-ADEE-4790-BFC9-F3F1557A59AC}"/>
    <dgm:cxn modelId="{F08DE63B-096C-4B1B-B636-60BBF7EA8EA2}" type="presOf" srcId="{26EA570F-0F25-49E6-9250-50EF5D1C3951}" destId="{A28B7389-4319-4313-A396-EA717579820E}" srcOrd="0" destOrd="0" presId="urn:microsoft.com/office/officeart/2005/8/layout/hList9"/>
    <dgm:cxn modelId="{33781F40-BB15-4E0A-9407-B83887114C4D}" type="presOf" srcId="{15EDE6C9-E5C4-4728-A922-7BD996033A2E}" destId="{90F42F6C-6A43-451C-8273-EEA7691F4A37}" srcOrd="1" destOrd="0" presId="urn:microsoft.com/office/officeart/2005/8/layout/hList9"/>
    <dgm:cxn modelId="{AA35AA5E-06FB-426D-8C7A-33356DEED1CB}" type="presOf" srcId="{41B29E71-9DB3-4540-BD0D-5F4DA7994172}" destId="{4E0B9E8E-8A86-4001-9FE5-54C81E466438}" srcOrd="0" destOrd="0" presId="urn:microsoft.com/office/officeart/2005/8/layout/hList9"/>
    <dgm:cxn modelId="{89C49045-EACE-4B21-BAEB-22A29ED76210}" srcId="{26EA570F-0F25-49E6-9250-50EF5D1C3951}" destId="{AA18AB7F-CF88-411D-B7A4-E3ABCDF08EC2}" srcOrd="4" destOrd="0" parTransId="{56860666-E003-433D-9D32-07A8E5D2143A}" sibTransId="{0C463681-6834-4063-B46F-AF2409F2E6F9}"/>
    <dgm:cxn modelId="{4E73824B-3525-46BE-A060-E52E62A3B984}" type="presOf" srcId="{AA18AB7F-CF88-411D-B7A4-E3ABCDF08EC2}" destId="{7FF5A5AD-88A1-4B16-8535-17087E18905D}" srcOrd="0" destOrd="0" presId="urn:microsoft.com/office/officeart/2005/8/layout/hList9"/>
    <dgm:cxn modelId="{02E1626C-0079-44C3-A6EB-63ACAF40F97C}" type="presOf" srcId="{C236FA93-2DD6-41EE-AE11-C1D4CE91E5F9}" destId="{80A3EE07-43BE-4584-8AC2-3570071BE654}" srcOrd="0" destOrd="0" presId="urn:microsoft.com/office/officeart/2005/8/layout/hList9"/>
    <dgm:cxn modelId="{B9FE094E-F807-4FDA-9823-CD24B722D373}" type="presOf" srcId="{F7A8F8F8-6F63-4647-9357-448BABE857F9}" destId="{17C338AA-85AE-49D5-A6A7-997733F606ED}" srcOrd="0" destOrd="0" presId="urn:microsoft.com/office/officeart/2005/8/layout/hList9"/>
    <dgm:cxn modelId="{F00F0675-D1A5-4B36-BC00-D1F7199710DD}" type="presOf" srcId="{A61515A4-48F0-4020-82DA-FDBE98E0D7AE}" destId="{DD8E012F-F937-490A-B618-3B1E31B2253B}" srcOrd="0" destOrd="0" presId="urn:microsoft.com/office/officeart/2005/8/layout/hList9"/>
    <dgm:cxn modelId="{E1231977-6647-41B0-9865-FC0129399DC5}" type="presOf" srcId="{7370B8F9-E161-473F-B956-58ACBC714F6A}" destId="{26B412D6-005E-4537-ACB3-7F7684AB6AF8}" srcOrd="0" destOrd="0" presId="urn:microsoft.com/office/officeart/2005/8/layout/hList9"/>
    <dgm:cxn modelId="{7EDA4C77-F9FF-4AC4-BA05-ABA661F0B48B}" type="presOf" srcId="{15EDE6C9-E5C4-4728-A922-7BD996033A2E}" destId="{76603775-BA12-4FCF-888F-A5E9164C8E8D}" srcOrd="0" destOrd="0" presId="urn:microsoft.com/office/officeart/2005/8/layout/hList9"/>
    <dgm:cxn modelId="{C522BA78-5A2F-49B8-8E7F-9593303FEA78}" srcId="{26EA570F-0F25-49E6-9250-50EF5D1C3951}" destId="{100FA0D3-6F79-4AED-97A9-442621CC3FA4}" srcOrd="0" destOrd="0" parTransId="{2445BC79-32E1-41E4-9A41-D5DAF75FC6AE}" sibTransId="{2BA135F0-C18D-40DE-802C-6CCE8C550D33}"/>
    <dgm:cxn modelId="{4815F989-224E-415B-B6AB-2DC0DEB2A947}" srcId="{7370B8F9-E161-473F-B956-58ACBC714F6A}" destId="{F7A8F8F8-6F63-4647-9357-448BABE857F9}" srcOrd="0" destOrd="0" parTransId="{CC1A2E58-4722-4A58-9BFB-A384702CA3AD}" sibTransId="{48D0AC42-7507-4DBC-A12F-8B544BA4957D}"/>
    <dgm:cxn modelId="{83D71F8B-6E6A-4D31-951E-0800C989B5B7}" srcId="{26EA570F-0F25-49E6-9250-50EF5D1C3951}" destId="{51306639-1BBE-4958-9BD0-5C90E5768664}" srcOrd="3" destOrd="0" parTransId="{1AC222F3-D3D6-4013-8EEB-5B0C1CB0885C}" sibTransId="{A8971F51-D631-426D-915A-658D8498B70F}"/>
    <dgm:cxn modelId="{6B3C5E97-DF7E-4CBD-94F9-D11ED51583DC}" type="presOf" srcId="{100FA0D3-6F79-4AED-97A9-442621CC3FA4}" destId="{F34A56E8-0040-4E17-8A4F-A8CF993858D5}" srcOrd="1" destOrd="0" presId="urn:microsoft.com/office/officeart/2005/8/layout/hList9"/>
    <dgm:cxn modelId="{023EB7AA-0198-480D-92CF-E96D06BF8D1A}" type="presOf" srcId="{E47D2FE6-5848-424A-A328-FDCA6CDF6E6D}" destId="{63BF61F1-368B-4EE1-8E31-8D1A7EE8DFDA}" srcOrd="0" destOrd="0" presId="urn:microsoft.com/office/officeart/2005/8/layout/hList9"/>
    <dgm:cxn modelId="{819CDAAC-05E5-4258-92BD-F15385DCC221}" type="presOf" srcId="{51306639-1BBE-4958-9BD0-5C90E5768664}" destId="{5EC66D12-6AA4-4C68-A0CF-1593AB5DAD14}" srcOrd="1" destOrd="0" presId="urn:microsoft.com/office/officeart/2005/8/layout/hList9"/>
    <dgm:cxn modelId="{C01996B3-2C26-4C61-BF29-990944FED393}" type="presOf" srcId="{E51985DF-9417-4E5D-BFA5-98C13E323429}" destId="{F43B1BDB-E09A-4666-AAAC-BECDE5EF2905}" srcOrd="1" destOrd="0" presId="urn:microsoft.com/office/officeart/2005/8/layout/hList9"/>
    <dgm:cxn modelId="{946716C0-6C58-4755-A234-F59CFFAFD856}" type="presOf" srcId="{6AA75E9F-DECB-492D-B306-93CDAB995D81}" destId="{109A841B-6BF7-4935-BEFD-3A64495443F6}" srcOrd="1" destOrd="0" presId="urn:microsoft.com/office/officeart/2005/8/layout/hList9"/>
    <dgm:cxn modelId="{66FE48C2-54AE-4E42-9312-2B1D631171C3}" type="presOf" srcId="{100FA0D3-6F79-4AED-97A9-442621CC3FA4}" destId="{A58D06B1-393B-4D74-BA6F-9E719A8A3196}" srcOrd="0" destOrd="0" presId="urn:microsoft.com/office/officeart/2005/8/layout/hList9"/>
    <dgm:cxn modelId="{8A76CCC2-1AF1-476B-BD16-6644994EDDDB}" type="presOf" srcId="{51306639-1BBE-4958-9BD0-5C90E5768664}" destId="{47BEC05A-6B6A-496C-B19D-B3575E4A4A89}" srcOrd="0" destOrd="0" presId="urn:microsoft.com/office/officeart/2005/8/layout/hList9"/>
    <dgm:cxn modelId="{BECA92C4-EB8E-4E0A-A8A5-2BE4F0CAC339}" type="presOf" srcId="{41B29E71-9DB3-4540-BD0D-5F4DA7994172}" destId="{EB992218-3029-4336-939B-0E0D181A5913}" srcOrd="1" destOrd="0" presId="urn:microsoft.com/office/officeart/2005/8/layout/hList9"/>
    <dgm:cxn modelId="{458891D1-C96D-45C0-8776-53EF269F6DD5}" type="presOf" srcId="{A61515A4-48F0-4020-82DA-FDBE98E0D7AE}" destId="{50F58961-E3B1-4EC2-AFE5-D610D5F48059}" srcOrd="1" destOrd="0" presId="urn:microsoft.com/office/officeart/2005/8/layout/hList9"/>
    <dgm:cxn modelId="{6E0BCFD7-165E-46C1-A0B0-B5B44E267591}" type="presOf" srcId="{C236FA93-2DD6-41EE-AE11-C1D4CE91E5F9}" destId="{294072EF-D939-4B24-B623-77EB022FEEF3}" srcOrd="1" destOrd="0" presId="urn:microsoft.com/office/officeart/2005/8/layout/hList9"/>
    <dgm:cxn modelId="{A813C3EE-B963-45B3-BBF7-E3C52CD16FD1}" srcId="{7370B8F9-E161-473F-B956-58ACBC714F6A}" destId="{E51985DF-9417-4E5D-BFA5-98C13E323429}" srcOrd="1" destOrd="0" parTransId="{98FFFF24-29FF-415B-ADA0-333E0E89F656}" sibTransId="{19B232D2-E89E-4B92-B637-4CE0A7B858CF}"/>
    <dgm:cxn modelId="{CC264AF8-F057-4440-8655-0CB89E3F9158}" srcId="{26EA570F-0F25-49E6-9250-50EF5D1C3951}" destId="{15EDE6C9-E5C4-4728-A922-7BD996033A2E}" srcOrd="1" destOrd="0" parTransId="{B23842CA-E5AB-48A4-B99A-F67A0F789633}" sibTransId="{0ADF3154-9342-4699-89C9-3D7DB63A9FFE}"/>
    <dgm:cxn modelId="{A50D0FFC-DE59-407E-ACFE-3BF8418E9E8F}" type="presOf" srcId="{6AA75E9F-DECB-492D-B306-93CDAB995D81}" destId="{203A212E-51E2-4FEE-99AE-088E04186795}" srcOrd="0" destOrd="0" presId="urn:microsoft.com/office/officeart/2005/8/layout/hList9"/>
    <dgm:cxn modelId="{1A0EC0D6-6731-448B-9331-FBBA24493845}" type="presParOf" srcId="{63BF61F1-368B-4EE1-8E31-8D1A7EE8DFDA}" destId="{E303618F-A4D3-4B50-A0FC-F76D7DE77E62}" srcOrd="0" destOrd="0" presId="urn:microsoft.com/office/officeart/2005/8/layout/hList9"/>
    <dgm:cxn modelId="{1542C4A7-2DC2-40DD-9682-E579F45CB5C8}" type="presParOf" srcId="{63BF61F1-368B-4EE1-8E31-8D1A7EE8DFDA}" destId="{1BE9ADEE-DA37-4F98-BEF6-CCDF2981FF4C}" srcOrd="1" destOrd="0" presId="urn:microsoft.com/office/officeart/2005/8/layout/hList9"/>
    <dgm:cxn modelId="{4D38A042-1A09-48A3-8905-021155BAD9B0}" type="presParOf" srcId="{1BE9ADEE-DA37-4F98-BEF6-CCDF2981FF4C}" destId="{3693CA1B-4C49-4D56-A720-09C86C0812B9}" srcOrd="0" destOrd="0" presId="urn:microsoft.com/office/officeart/2005/8/layout/hList9"/>
    <dgm:cxn modelId="{DED0E68C-DE4B-4587-9686-04A93CA2BC53}" type="presParOf" srcId="{1BE9ADEE-DA37-4F98-BEF6-CCDF2981FF4C}" destId="{27CF051A-C4FC-43F5-884F-C8232941D05C}" srcOrd="1" destOrd="0" presId="urn:microsoft.com/office/officeart/2005/8/layout/hList9"/>
    <dgm:cxn modelId="{4D374E36-4BE7-4A5E-BED7-FEFF5970E4C3}" type="presParOf" srcId="{27CF051A-C4FC-43F5-884F-C8232941D05C}" destId="{17C338AA-85AE-49D5-A6A7-997733F606ED}" srcOrd="0" destOrd="0" presId="urn:microsoft.com/office/officeart/2005/8/layout/hList9"/>
    <dgm:cxn modelId="{2A6F9A52-9C5B-4DAD-B532-3A16BCDAD801}" type="presParOf" srcId="{27CF051A-C4FC-43F5-884F-C8232941D05C}" destId="{875BACEB-4957-4F9B-9920-5247DD236C3F}" srcOrd="1" destOrd="0" presId="urn:microsoft.com/office/officeart/2005/8/layout/hList9"/>
    <dgm:cxn modelId="{ED052BF3-8A57-4377-ACB8-CC3481BB37B8}" type="presParOf" srcId="{1BE9ADEE-DA37-4F98-BEF6-CCDF2981FF4C}" destId="{64C62BC6-6EEA-4696-B922-C50E5268820F}" srcOrd="2" destOrd="0" presId="urn:microsoft.com/office/officeart/2005/8/layout/hList9"/>
    <dgm:cxn modelId="{6744EF69-839E-4EEA-93B1-A5C33359E803}" type="presParOf" srcId="{64C62BC6-6EEA-4696-B922-C50E5268820F}" destId="{A99754FE-36B9-4C79-A55D-CFB8BE064FB5}" srcOrd="0" destOrd="0" presId="urn:microsoft.com/office/officeart/2005/8/layout/hList9"/>
    <dgm:cxn modelId="{ECC4BBC4-256D-4FC3-8CDD-D8BA17D0D486}" type="presParOf" srcId="{64C62BC6-6EEA-4696-B922-C50E5268820F}" destId="{F43B1BDB-E09A-4666-AAAC-BECDE5EF2905}" srcOrd="1" destOrd="0" presId="urn:microsoft.com/office/officeart/2005/8/layout/hList9"/>
    <dgm:cxn modelId="{402A7185-EE1B-4B4E-902F-FBAA2CDFE123}" type="presParOf" srcId="{1BE9ADEE-DA37-4F98-BEF6-CCDF2981FF4C}" destId="{DACF2DDE-E51E-4728-A057-6141F2043570}" srcOrd="3" destOrd="0" presId="urn:microsoft.com/office/officeart/2005/8/layout/hList9"/>
    <dgm:cxn modelId="{BAD9E62D-B064-431C-B5AE-51730E27D867}" type="presParOf" srcId="{DACF2DDE-E51E-4728-A057-6141F2043570}" destId="{4E0B9E8E-8A86-4001-9FE5-54C81E466438}" srcOrd="0" destOrd="0" presId="urn:microsoft.com/office/officeart/2005/8/layout/hList9"/>
    <dgm:cxn modelId="{8B3510B9-6958-489E-B288-373DF14038C3}" type="presParOf" srcId="{DACF2DDE-E51E-4728-A057-6141F2043570}" destId="{EB992218-3029-4336-939B-0E0D181A5913}" srcOrd="1" destOrd="0" presId="urn:microsoft.com/office/officeart/2005/8/layout/hList9"/>
    <dgm:cxn modelId="{257EF898-A623-4728-A0BF-8C0322FC6916}" type="presParOf" srcId="{1BE9ADEE-DA37-4F98-BEF6-CCDF2981FF4C}" destId="{ACDB20DB-857D-430A-8EB8-EE01D2B439AF}" srcOrd="4" destOrd="0" presId="urn:microsoft.com/office/officeart/2005/8/layout/hList9"/>
    <dgm:cxn modelId="{5C602C9F-770B-41A6-8BEB-80B1301E660C}" type="presParOf" srcId="{ACDB20DB-857D-430A-8EB8-EE01D2B439AF}" destId="{80A3EE07-43BE-4584-8AC2-3570071BE654}" srcOrd="0" destOrd="0" presId="urn:microsoft.com/office/officeart/2005/8/layout/hList9"/>
    <dgm:cxn modelId="{89924F30-DED3-4E88-AD00-B27C262348F9}" type="presParOf" srcId="{ACDB20DB-857D-430A-8EB8-EE01D2B439AF}" destId="{294072EF-D939-4B24-B623-77EB022FEEF3}" srcOrd="1" destOrd="0" presId="urn:microsoft.com/office/officeart/2005/8/layout/hList9"/>
    <dgm:cxn modelId="{CE03DDD3-6FAA-4D14-8DEB-FE660687C791}" type="presParOf" srcId="{1BE9ADEE-DA37-4F98-BEF6-CCDF2981FF4C}" destId="{8F472E00-5203-45B9-914E-C0C72AC0D4F2}" srcOrd="5" destOrd="0" presId="urn:microsoft.com/office/officeart/2005/8/layout/hList9"/>
    <dgm:cxn modelId="{9CA29863-9B24-43A4-8877-6A6EDB7E3367}" type="presParOf" srcId="{8F472E00-5203-45B9-914E-C0C72AC0D4F2}" destId="{203A212E-51E2-4FEE-99AE-088E04186795}" srcOrd="0" destOrd="0" presId="urn:microsoft.com/office/officeart/2005/8/layout/hList9"/>
    <dgm:cxn modelId="{5AA97BB9-48C3-4228-BCD1-6786D0359DFF}" type="presParOf" srcId="{8F472E00-5203-45B9-914E-C0C72AC0D4F2}" destId="{109A841B-6BF7-4935-BEFD-3A64495443F6}" srcOrd="1" destOrd="0" presId="urn:microsoft.com/office/officeart/2005/8/layout/hList9"/>
    <dgm:cxn modelId="{1A437C07-12F1-439F-8553-6E11844C689D}" type="presParOf" srcId="{63BF61F1-368B-4EE1-8E31-8D1A7EE8DFDA}" destId="{CF7A7F56-1CA0-4D91-B80A-4C19B1AE3E3D}" srcOrd="2" destOrd="0" presId="urn:microsoft.com/office/officeart/2005/8/layout/hList9"/>
    <dgm:cxn modelId="{4127E58E-A902-4BB3-A9BB-7927D0945C24}" type="presParOf" srcId="{63BF61F1-368B-4EE1-8E31-8D1A7EE8DFDA}" destId="{26B412D6-005E-4537-ACB3-7F7684AB6AF8}" srcOrd="3" destOrd="0" presId="urn:microsoft.com/office/officeart/2005/8/layout/hList9"/>
    <dgm:cxn modelId="{A0DE5C02-C301-4431-8A5F-26531BC58917}" type="presParOf" srcId="{63BF61F1-368B-4EE1-8E31-8D1A7EE8DFDA}" destId="{BA43174B-98A5-4C65-80DE-AF7DC54C5ACB}" srcOrd="4" destOrd="0" presId="urn:microsoft.com/office/officeart/2005/8/layout/hList9"/>
    <dgm:cxn modelId="{E1214EE5-F2DF-4DEC-BD5B-1CFCFC979903}" type="presParOf" srcId="{63BF61F1-368B-4EE1-8E31-8D1A7EE8DFDA}" destId="{ABE9E6A8-BCDB-41ED-9AA2-16A122B7C49B}" srcOrd="5" destOrd="0" presId="urn:microsoft.com/office/officeart/2005/8/layout/hList9"/>
    <dgm:cxn modelId="{F0B57A00-D413-4174-985F-0F4DACA3FD6F}" type="presParOf" srcId="{63BF61F1-368B-4EE1-8E31-8D1A7EE8DFDA}" destId="{2E58D659-246D-408A-B874-2BCD2132353C}" srcOrd="6" destOrd="0" presId="urn:microsoft.com/office/officeart/2005/8/layout/hList9"/>
    <dgm:cxn modelId="{A11A6BC7-CA56-46E8-80CA-06FDD468B5F1}" type="presParOf" srcId="{2E58D659-246D-408A-B874-2BCD2132353C}" destId="{8140F86A-8F88-4C54-98A3-73215C1B8CEB}" srcOrd="0" destOrd="0" presId="urn:microsoft.com/office/officeart/2005/8/layout/hList9"/>
    <dgm:cxn modelId="{B001B8FA-4132-40C6-8C60-EA8591D46D9D}" type="presParOf" srcId="{2E58D659-246D-408A-B874-2BCD2132353C}" destId="{95469736-2FAB-4CD7-A1CB-949E8012695B}" srcOrd="1" destOrd="0" presId="urn:microsoft.com/office/officeart/2005/8/layout/hList9"/>
    <dgm:cxn modelId="{FB2D0DC0-542F-4F36-9E83-8FB3175D9BE7}" type="presParOf" srcId="{95469736-2FAB-4CD7-A1CB-949E8012695B}" destId="{A58D06B1-393B-4D74-BA6F-9E719A8A3196}" srcOrd="0" destOrd="0" presId="urn:microsoft.com/office/officeart/2005/8/layout/hList9"/>
    <dgm:cxn modelId="{A307307B-92FC-4AF9-9EE0-67404672ADBA}" type="presParOf" srcId="{95469736-2FAB-4CD7-A1CB-949E8012695B}" destId="{F34A56E8-0040-4E17-8A4F-A8CF993858D5}" srcOrd="1" destOrd="0" presId="urn:microsoft.com/office/officeart/2005/8/layout/hList9"/>
    <dgm:cxn modelId="{95CCA519-A5D6-4A9F-973A-3A4F6D9FE25B}" type="presParOf" srcId="{2E58D659-246D-408A-B874-2BCD2132353C}" destId="{959DEF5B-5ADB-40C9-A1BB-722C4B3E8929}" srcOrd="2" destOrd="0" presId="urn:microsoft.com/office/officeart/2005/8/layout/hList9"/>
    <dgm:cxn modelId="{71184634-4458-4C5C-BE49-6E6095E733A9}" type="presParOf" srcId="{959DEF5B-5ADB-40C9-A1BB-722C4B3E8929}" destId="{76603775-BA12-4FCF-888F-A5E9164C8E8D}" srcOrd="0" destOrd="0" presId="urn:microsoft.com/office/officeart/2005/8/layout/hList9"/>
    <dgm:cxn modelId="{36A31FF8-8588-4114-A09B-B49F3C946F4D}" type="presParOf" srcId="{959DEF5B-5ADB-40C9-A1BB-722C4B3E8929}" destId="{90F42F6C-6A43-451C-8273-EEA7691F4A37}" srcOrd="1" destOrd="0" presId="urn:microsoft.com/office/officeart/2005/8/layout/hList9"/>
    <dgm:cxn modelId="{FE08C1D3-9993-4D0E-9F5C-81D46E87A709}" type="presParOf" srcId="{2E58D659-246D-408A-B874-2BCD2132353C}" destId="{92D299CD-4493-4C6D-A087-0AC41F96D204}" srcOrd="3" destOrd="0" presId="urn:microsoft.com/office/officeart/2005/8/layout/hList9"/>
    <dgm:cxn modelId="{D68B3440-25FF-46D7-9F90-BF5058C0CEC5}" type="presParOf" srcId="{92D299CD-4493-4C6D-A087-0AC41F96D204}" destId="{DD8E012F-F937-490A-B618-3B1E31B2253B}" srcOrd="0" destOrd="0" presId="urn:microsoft.com/office/officeart/2005/8/layout/hList9"/>
    <dgm:cxn modelId="{24F2B500-7CC3-45FD-A113-99536657F793}" type="presParOf" srcId="{92D299CD-4493-4C6D-A087-0AC41F96D204}" destId="{50F58961-E3B1-4EC2-AFE5-D610D5F48059}" srcOrd="1" destOrd="0" presId="urn:microsoft.com/office/officeart/2005/8/layout/hList9"/>
    <dgm:cxn modelId="{AB6DC8E2-61D8-4ADC-A964-04824D5F90B0}" type="presParOf" srcId="{2E58D659-246D-408A-B874-2BCD2132353C}" destId="{291FDEDC-7DAC-4DC6-B50F-D4A3B8302756}" srcOrd="4" destOrd="0" presId="urn:microsoft.com/office/officeart/2005/8/layout/hList9"/>
    <dgm:cxn modelId="{DAAEE403-6241-467D-A12E-C5E24517ABB4}" type="presParOf" srcId="{291FDEDC-7DAC-4DC6-B50F-D4A3B8302756}" destId="{47BEC05A-6B6A-496C-B19D-B3575E4A4A89}" srcOrd="0" destOrd="0" presId="urn:microsoft.com/office/officeart/2005/8/layout/hList9"/>
    <dgm:cxn modelId="{4FD9F187-8269-440C-869E-9D272E41E19C}" type="presParOf" srcId="{291FDEDC-7DAC-4DC6-B50F-D4A3B8302756}" destId="{5EC66D12-6AA4-4C68-A0CF-1593AB5DAD14}" srcOrd="1" destOrd="0" presId="urn:microsoft.com/office/officeart/2005/8/layout/hList9"/>
    <dgm:cxn modelId="{9909AA2D-A56C-4DC4-8525-76986A6EB4A3}" type="presParOf" srcId="{2E58D659-246D-408A-B874-2BCD2132353C}" destId="{691BBCA6-9EC8-4DA6-B3DC-76BF35930F01}" srcOrd="5" destOrd="0" presId="urn:microsoft.com/office/officeart/2005/8/layout/hList9"/>
    <dgm:cxn modelId="{1DA2B547-1668-497D-9B40-373C209985F3}" type="presParOf" srcId="{691BBCA6-9EC8-4DA6-B3DC-76BF35930F01}" destId="{7FF5A5AD-88A1-4B16-8535-17087E18905D}" srcOrd="0" destOrd="0" presId="urn:microsoft.com/office/officeart/2005/8/layout/hList9"/>
    <dgm:cxn modelId="{A588AB48-7915-4E3D-9C6B-82194EA04F51}" type="presParOf" srcId="{691BBCA6-9EC8-4DA6-B3DC-76BF35930F01}" destId="{B13AEEC4-70DF-4514-A556-9F3594CA88EF}" srcOrd="1" destOrd="0" presId="urn:microsoft.com/office/officeart/2005/8/layout/hList9"/>
    <dgm:cxn modelId="{3FCE6E3E-7A2A-434B-AA98-E52299F14CDA}" type="presParOf" srcId="{63BF61F1-368B-4EE1-8E31-8D1A7EE8DFDA}" destId="{F17071A5-8685-4D84-9BD6-6ED54D957D21}" srcOrd="7" destOrd="0" presId="urn:microsoft.com/office/officeart/2005/8/layout/hList9"/>
    <dgm:cxn modelId="{BD3EEF90-71A0-460E-8BAB-1189008E8C57}" type="presParOf" srcId="{63BF61F1-368B-4EE1-8E31-8D1A7EE8DFDA}" destId="{A28B7389-4319-4313-A396-EA717579820E}" srcOrd="8" destOrd="0" presId="urn:microsoft.com/office/officeart/2005/8/layout/hList9"/>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62A55A-F01C-4D69-AF54-E92CB277A330}">
      <dsp:nvSpPr>
        <dsp:cNvPr id="0" name=""/>
        <dsp:cNvSpPr/>
      </dsp:nvSpPr>
      <dsp:spPr>
        <a:xfrm>
          <a:off x="3738" y="18165"/>
          <a:ext cx="3794636" cy="948659"/>
        </a:xfrm>
        <a:prstGeom prst="roundRect">
          <a:avLst>
            <a:gd name="adj" fmla="val 10000"/>
          </a:avLst>
        </a:prstGeom>
        <a:solidFill>
          <a:schemeClr val="bg1"/>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en-CA" sz="3000" b="1" i="0" kern="1200" dirty="0">
              <a:solidFill>
                <a:schemeClr val="accent4"/>
              </a:solidFill>
              <a:latin typeface="+mj-lt"/>
            </a:rPr>
            <a:t>SURVOL du programme</a:t>
          </a:r>
          <a:endParaRPr lang="en-CA" sz="3000" b="1" kern="1200" dirty="0">
            <a:solidFill>
              <a:schemeClr val="accent4"/>
            </a:solidFill>
            <a:latin typeface="+mj-lt"/>
          </a:endParaRPr>
        </a:p>
      </dsp:txBody>
      <dsp:txXfrm>
        <a:off x="31523" y="45950"/>
        <a:ext cx="3739066" cy="893089"/>
      </dsp:txXfrm>
    </dsp:sp>
    <dsp:sp modelId="{0553A81F-D4A6-4A77-AFC0-75F1BDD3E7A3}">
      <dsp:nvSpPr>
        <dsp:cNvPr id="0" name=""/>
        <dsp:cNvSpPr/>
      </dsp:nvSpPr>
      <dsp:spPr>
        <a:xfrm rot="5400000">
          <a:off x="1818049" y="1049832"/>
          <a:ext cx="166015" cy="166015"/>
        </a:xfrm>
        <a:prstGeom prst="rightArrow">
          <a:avLst>
            <a:gd name="adj1" fmla="val 66700"/>
            <a:gd name="adj2" fmla="val 50000"/>
          </a:avLst>
        </a:prstGeom>
        <a:gradFill rotWithShape="0">
          <a:gsLst>
            <a:gs pos="0">
              <a:schemeClr val="accent4">
                <a:tint val="60000"/>
                <a:hueOff val="0"/>
                <a:satOff val="0"/>
                <a:lumOff val="0"/>
                <a:alphaOff val="0"/>
                <a:satMod val="103000"/>
                <a:lumMod val="102000"/>
                <a:tint val="94000"/>
              </a:schemeClr>
            </a:gs>
            <a:gs pos="50000">
              <a:schemeClr val="accent4">
                <a:tint val="60000"/>
                <a:hueOff val="0"/>
                <a:satOff val="0"/>
                <a:lumOff val="0"/>
                <a:alphaOff val="0"/>
                <a:satMod val="110000"/>
                <a:lumMod val="100000"/>
                <a:shade val="100000"/>
              </a:schemeClr>
            </a:gs>
            <a:gs pos="100000">
              <a:schemeClr val="accent4">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A7694481-C7FA-49A3-A6F4-9304C502F26D}">
      <dsp:nvSpPr>
        <dsp:cNvPr id="0" name=""/>
        <dsp:cNvSpPr/>
      </dsp:nvSpPr>
      <dsp:spPr>
        <a:xfrm>
          <a:off x="3738" y="1298855"/>
          <a:ext cx="3794636" cy="3516299"/>
        </a:xfrm>
        <a:prstGeom prst="roundRect">
          <a:avLst>
            <a:gd name="adj" fmla="val 10000"/>
          </a:avLst>
        </a:prstGeom>
        <a:solidFill>
          <a:schemeClr val="accent4">
            <a:alpha val="90000"/>
            <a:tint val="40000"/>
            <a:hueOff val="0"/>
            <a:satOff val="0"/>
            <a:lumOff val="0"/>
            <a:alphaOff val="0"/>
          </a:schemeClr>
        </a:solidFill>
        <a:ln w="6350" cap="flat" cmpd="sng" algn="ctr">
          <a:solidFill>
            <a:schemeClr val="accent4">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fr-FR" sz="1300" b="0" i="0" kern="1200" dirty="0"/>
            <a:t>Connexions est un programme de stage non rémunéré en milieu professionnel qui permet aux étudiantes et aux étudiants universitaires d’amorcer leur transition vers le milieu du travail canadien en gagnant une expérience concrète et enrichissante. Pas d’expérience de travail à votre actif ? Connexions, c’est la solution !</a:t>
          </a:r>
        </a:p>
        <a:p>
          <a:pPr marL="0" lvl="0" indent="0" algn="ctr" defTabSz="577850">
            <a:lnSpc>
              <a:spcPct val="90000"/>
            </a:lnSpc>
            <a:spcBef>
              <a:spcPct val="0"/>
            </a:spcBef>
            <a:spcAft>
              <a:spcPct val="35000"/>
            </a:spcAft>
            <a:buNone/>
          </a:pPr>
          <a:endParaRPr lang="fr-FR" sz="1300" kern="1200" dirty="0"/>
        </a:p>
        <a:p>
          <a:pPr marL="0" lvl="0" indent="0" algn="ctr" defTabSz="577850">
            <a:lnSpc>
              <a:spcPct val="90000"/>
            </a:lnSpc>
            <a:spcBef>
              <a:spcPct val="0"/>
            </a:spcBef>
            <a:spcAft>
              <a:spcPct val="35000"/>
            </a:spcAft>
            <a:buNone/>
          </a:pPr>
          <a:r>
            <a:rPr lang="fr-FR" sz="1300" b="0" i="0" kern="1200" dirty="0"/>
            <a:t>Avec l’appui du Centre des carrières de Telfer, vous devez trouver votre propre stage en prenant en compte vos aspirations et objectifs professionnels.</a:t>
          </a:r>
        </a:p>
        <a:p>
          <a:pPr marL="0" lvl="0" indent="0" algn="ctr" defTabSz="577850">
            <a:lnSpc>
              <a:spcPct val="90000"/>
            </a:lnSpc>
            <a:spcBef>
              <a:spcPct val="0"/>
            </a:spcBef>
            <a:spcAft>
              <a:spcPct val="35000"/>
            </a:spcAft>
            <a:buNone/>
          </a:pPr>
          <a:endParaRPr lang="fr-FR" sz="1300" kern="1200" dirty="0"/>
        </a:p>
        <a:p>
          <a:pPr marL="0" lvl="0" indent="0" algn="ctr" defTabSz="577850">
            <a:lnSpc>
              <a:spcPct val="90000"/>
            </a:lnSpc>
            <a:spcBef>
              <a:spcPct val="0"/>
            </a:spcBef>
            <a:spcAft>
              <a:spcPct val="35000"/>
            </a:spcAft>
            <a:buNone/>
          </a:pPr>
          <a:r>
            <a:rPr lang="fr-FR" sz="1300" b="0" i="0" kern="1200" dirty="0"/>
            <a:t>Les stagiaires Connexions travaillent à raison de sept heures par semaine minimum pour une durée de 12 semaines (soit un trimestre) au sein d’une organisation active dans leur domaine d’études.</a:t>
          </a:r>
          <a:endParaRPr lang="en-CA" sz="1300" kern="1200" dirty="0"/>
        </a:p>
      </dsp:txBody>
      <dsp:txXfrm>
        <a:off x="106727" y="1401844"/>
        <a:ext cx="3588658" cy="3310321"/>
      </dsp:txXfrm>
    </dsp:sp>
    <dsp:sp modelId="{9FCD485E-9F50-4187-B6AF-F70FD01A4A1F}">
      <dsp:nvSpPr>
        <dsp:cNvPr id="0" name=""/>
        <dsp:cNvSpPr/>
      </dsp:nvSpPr>
      <dsp:spPr>
        <a:xfrm>
          <a:off x="4329624" y="18165"/>
          <a:ext cx="3794636" cy="948659"/>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en-CA" sz="3000" b="1" i="0" kern="1200" dirty="0">
              <a:latin typeface="+mj-lt"/>
            </a:rPr>
            <a:t>Program OVERVIEW</a:t>
          </a:r>
          <a:endParaRPr lang="en-CA" sz="3000" b="1" kern="1200" dirty="0">
            <a:latin typeface="+mj-lt"/>
          </a:endParaRPr>
        </a:p>
      </dsp:txBody>
      <dsp:txXfrm>
        <a:off x="4357409" y="45950"/>
        <a:ext cx="3739066" cy="893089"/>
      </dsp:txXfrm>
    </dsp:sp>
    <dsp:sp modelId="{05D6B555-4365-4E03-BA27-F3543D19A43E}">
      <dsp:nvSpPr>
        <dsp:cNvPr id="0" name=""/>
        <dsp:cNvSpPr/>
      </dsp:nvSpPr>
      <dsp:spPr>
        <a:xfrm rot="5400000">
          <a:off x="6143935" y="1049832"/>
          <a:ext cx="166015" cy="166015"/>
        </a:xfrm>
        <a:prstGeom prst="rightArrow">
          <a:avLst>
            <a:gd name="adj1" fmla="val 66700"/>
            <a:gd name="adj2" fmla="val 50000"/>
          </a:avLst>
        </a:prstGeom>
        <a:gradFill rotWithShape="0">
          <a:gsLst>
            <a:gs pos="0">
              <a:schemeClr val="accent4">
                <a:tint val="60000"/>
                <a:hueOff val="0"/>
                <a:satOff val="0"/>
                <a:lumOff val="0"/>
                <a:alphaOff val="0"/>
                <a:satMod val="103000"/>
                <a:lumMod val="102000"/>
                <a:tint val="94000"/>
              </a:schemeClr>
            </a:gs>
            <a:gs pos="50000">
              <a:schemeClr val="accent4">
                <a:tint val="60000"/>
                <a:hueOff val="0"/>
                <a:satOff val="0"/>
                <a:lumOff val="0"/>
                <a:alphaOff val="0"/>
                <a:satMod val="110000"/>
                <a:lumMod val="100000"/>
                <a:shade val="100000"/>
              </a:schemeClr>
            </a:gs>
            <a:gs pos="100000">
              <a:schemeClr val="accent4">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2C3C3FE5-18D7-4CE7-9BD2-21A98B2CC5C1}">
      <dsp:nvSpPr>
        <dsp:cNvPr id="0" name=""/>
        <dsp:cNvSpPr/>
      </dsp:nvSpPr>
      <dsp:spPr>
        <a:xfrm>
          <a:off x="4329624" y="1298855"/>
          <a:ext cx="3794636" cy="3534049"/>
        </a:xfrm>
        <a:prstGeom prst="roundRect">
          <a:avLst>
            <a:gd name="adj" fmla="val 10000"/>
          </a:avLst>
        </a:prstGeom>
        <a:solidFill>
          <a:schemeClr val="accent4">
            <a:alpha val="90000"/>
            <a:tint val="40000"/>
            <a:hueOff val="0"/>
            <a:satOff val="0"/>
            <a:lumOff val="0"/>
            <a:alphaOff val="0"/>
          </a:schemeClr>
        </a:solidFill>
        <a:ln w="6350" cap="flat" cmpd="sng" algn="ctr">
          <a:solidFill>
            <a:schemeClr val="accent4">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endParaRPr lang="en-CA" sz="1400" b="0" i="0" kern="1200" dirty="0"/>
        </a:p>
        <a:p>
          <a:pPr marL="0" lvl="0" indent="0" algn="ctr" defTabSz="622300">
            <a:lnSpc>
              <a:spcPct val="90000"/>
            </a:lnSpc>
            <a:spcBef>
              <a:spcPct val="0"/>
            </a:spcBef>
            <a:spcAft>
              <a:spcPct val="35000"/>
            </a:spcAft>
            <a:buNone/>
          </a:pPr>
          <a:r>
            <a:rPr lang="en-CA" sz="1300" b="0" i="0" kern="1200" dirty="0"/>
            <a:t>Connexions is an unpaid internship program that enables university students to begin their transition to the Canadian workplace by gaining valuable real-world experience in a professional setting. No prior experience? Seek out Connexions!</a:t>
          </a:r>
        </a:p>
        <a:p>
          <a:pPr marL="0" lvl="0" indent="0" algn="ctr" defTabSz="622300">
            <a:lnSpc>
              <a:spcPct val="90000"/>
            </a:lnSpc>
            <a:spcBef>
              <a:spcPct val="0"/>
            </a:spcBef>
            <a:spcAft>
              <a:spcPct val="35000"/>
            </a:spcAft>
            <a:buNone/>
          </a:pPr>
          <a:endParaRPr lang="en-CA" sz="1300" b="0" i="0" kern="1200" dirty="0"/>
        </a:p>
        <a:p>
          <a:pPr marL="0" lvl="0" indent="0" algn="ctr" defTabSz="622300">
            <a:lnSpc>
              <a:spcPct val="90000"/>
            </a:lnSpc>
            <a:spcBef>
              <a:spcPct val="0"/>
            </a:spcBef>
            <a:spcAft>
              <a:spcPct val="35000"/>
            </a:spcAft>
            <a:buNone/>
          </a:pPr>
          <a:r>
            <a:rPr lang="en-CA" sz="1300" b="0" i="0" kern="1200" dirty="0"/>
            <a:t>With the support of the Telfer Career Centre, you must find your own internship while considering your professional goals and aspirations.</a:t>
          </a:r>
        </a:p>
        <a:p>
          <a:pPr marL="0" lvl="0" indent="0" algn="ctr" defTabSz="622300">
            <a:lnSpc>
              <a:spcPct val="90000"/>
            </a:lnSpc>
            <a:spcBef>
              <a:spcPct val="0"/>
            </a:spcBef>
            <a:spcAft>
              <a:spcPct val="35000"/>
            </a:spcAft>
            <a:buNone/>
          </a:pPr>
          <a:endParaRPr lang="en-CA" sz="1300" kern="1200" dirty="0"/>
        </a:p>
        <a:p>
          <a:pPr marL="0" lvl="0" indent="0" algn="ctr" defTabSz="622300">
            <a:lnSpc>
              <a:spcPct val="90000"/>
            </a:lnSpc>
            <a:spcBef>
              <a:spcPct val="0"/>
            </a:spcBef>
            <a:spcAft>
              <a:spcPct val="35000"/>
            </a:spcAft>
            <a:buNone/>
          </a:pPr>
          <a:r>
            <a:rPr lang="en-CA" sz="1300" b="0" i="0" kern="1200" dirty="0"/>
            <a:t>Connexions interns work a minimum of seven hours a week for 12 weeks (one term) with an organization active in their field of study.</a:t>
          </a:r>
          <a:endParaRPr lang="en-CA" sz="1300" kern="1200" dirty="0"/>
        </a:p>
      </dsp:txBody>
      <dsp:txXfrm>
        <a:off x="4433133" y="1402364"/>
        <a:ext cx="3587618" cy="332703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DD8D20-3808-4614-9624-E297DA22D374}">
      <dsp:nvSpPr>
        <dsp:cNvPr id="0" name=""/>
        <dsp:cNvSpPr/>
      </dsp:nvSpPr>
      <dsp:spPr>
        <a:xfrm>
          <a:off x="4109557" y="844599"/>
          <a:ext cx="3020338" cy="354783"/>
        </a:xfrm>
        <a:custGeom>
          <a:avLst/>
          <a:gdLst/>
          <a:ahLst/>
          <a:cxnLst/>
          <a:rect l="0" t="0" r="0" b="0"/>
          <a:pathLst>
            <a:path>
              <a:moveTo>
                <a:pt x="0" y="0"/>
              </a:moveTo>
              <a:lnTo>
                <a:pt x="0" y="177417"/>
              </a:lnTo>
              <a:lnTo>
                <a:pt x="3020338" y="177417"/>
              </a:lnTo>
              <a:lnTo>
                <a:pt x="3020338" y="35478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3E7F479-EADB-4897-9C79-107E3C0A8E52}">
      <dsp:nvSpPr>
        <dsp:cNvPr id="0" name=""/>
        <dsp:cNvSpPr/>
      </dsp:nvSpPr>
      <dsp:spPr>
        <a:xfrm>
          <a:off x="4410285" y="2043983"/>
          <a:ext cx="253379" cy="1976363"/>
        </a:xfrm>
        <a:custGeom>
          <a:avLst/>
          <a:gdLst/>
          <a:ahLst/>
          <a:cxnLst/>
          <a:rect l="0" t="0" r="0" b="0"/>
          <a:pathLst>
            <a:path>
              <a:moveTo>
                <a:pt x="0" y="0"/>
              </a:moveTo>
              <a:lnTo>
                <a:pt x="0" y="1976363"/>
              </a:lnTo>
              <a:lnTo>
                <a:pt x="253379" y="197636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4D439C7-9555-429F-ABDB-EA1A907EEBD6}">
      <dsp:nvSpPr>
        <dsp:cNvPr id="0" name=""/>
        <dsp:cNvSpPr/>
      </dsp:nvSpPr>
      <dsp:spPr>
        <a:xfrm>
          <a:off x="4410285" y="2043983"/>
          <a:ext cx="253379" cy="777031"/>
        </a:xfrm>
        <a:custGeom>
          <a:avLst/>
          <a:gdLst/>
          <a:ahLst/>
          <a:cxnLst/>
          <a:rect l="0" t="0" r="0" b="0"/>
          <a:pathLst>
            <a:path>
              <a:moveTo>
                <a:pt x="0" y="0"/>
              </a:moveTo>
              <a:lnTo>
                <a:pt x="0" y="777031"/>
              </a:lnTo>
              <a:lnTo>
                <a:pt x="253379" y="777031"/>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5DDD7C9-685E-452F-9F77-29CED8D5DEC0}">
      <dsp:nvSpPr>
        <dsp:cNvPr id="0" name=""/>
        <dsp:cNvSpPr/>
      </dsp:nvSpPr>
      <dsp:spPr>
        <a:xfrm>
          <a:off x="4109557" y="844599"/>
          <a:ext cx="976407" cy="354783"/>
        </a:xfrm>
        <a:custGeom>
          <a:avLst/>
          <a:gdLst/>
          <a:ahLst/>
          <a:cxnLst/>
          <a:rect l="0" t="0" r="0" b="0"/>
          <a:pathLst>
            <a:path>
              <a:moveTo>
                <a:pt x="0" y="0"/>
              </a:moveTo>
              <a:lnTo>
                <a:pt x="0" y="177417"/>
              </a:lnTo>
              <a:lnTo>
                <a:pt x="976407" y="177417"/>
              </a:lnTo>
              <a:lnTo>
                <a:pt x="976407" y="35478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1B65519-6128-4B7C-A5F5-14B25DF4AC19}">
      <dsp:nvSpPr>
        <dsp:cNvPr id="0" name=""/>
        <dsp:cNvSpPr/>
      </dsp:nvSpPr>
      <dsp:spPr>
        <a:xfrm>
          <a:off x="2375239" y="2043983"/>
          <a:ext cx="244494" cy="777031"/>
        </a:xfrm>
        <a:custGeom>
          <a:avLst/>
          <a:gdLst/>
          <a:ahLst/>
          <a:cxnLst/>
          <a:rect l="0" t="0" r="0" b="0"/>
          <a:pathLst>
            <a:path>
              <a:moveTo>
                <a:pt x="0" y="0"/>
              </a:moveTo>
              <a:lnTo>
                <a:pt x="0" y="777031"/>
              </a:lnTo>
              <a:lnTo>
                <a:pt x="244494" y="777031"/>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BD2518A-60CE-4A16-8E59-6F51498A4F0F}">
      <dsp:nvSpPr>
        <dsp:cNvPr id="0" name=""/>
        <dsp:cNvSpPr/>
      </dsp:nvSpPr>
      <dsp:spPr>
        <a:xfrm>
          <a:off x="3050919" y="844599"/>
          <a:ext cx="1058638" cy="354783"/>
        </a:xfrm>
        <a:custGeom>
          <a:avLst/>
          <a:gdLst/>
          <a:ahLst/>
          <a:cxnLst/>
          <a:rect l="0" t="0" r="0" b="0"/>
          <a:pathLst>
            <a:path>
              <a:moveTo>
                <a:pt x="1058638" y="0"/>
              </a:moveTo>
              <a:lnTo>
                <a:pt x="1058638" y="177417"/>
              </a:lnTo>
              <a:lnTo>
                <a:pt x="0" y="177417"/>
              </a:lnTo>
              <a:lnTo>
                <a:pt x="0" y="35478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19DEF31-258D-43DA-9D07-1BA9077A7A65}">
      <dsp:nvSpPr>
        <dsp:cNvPr id="0" name=""/>
        <dsp:cNvSpPr/>
      </dsp:nvSpPr>
      <dsp:spPr>
        <a:xfrm>
          <a:off x="998103" y="844599"/>
          <a:ext cx="3111454" cy="354783"/>
        </a:xfrm>
        <a:custGeom>
          <a:avLst/>
          <a:gdLst/>
          <a:ahLst/>
          <a:cxnLst/>
          <a:rect l="0" t="0" r="0" b="0"/>
          <a:pathLst>
            <a:path>
              <a:moveTo>
                <a:pt x="3111454" y="0"/>
              </a:moveTo>
              <a:lnTo>
                <a:pt x="3111454" y="177417"/>
              </a:lnTo>
              <a:lnTo>
                <a:pt x="0" y="177417"/>
              </a:lnTo>
              <a:lnTo>
                <a:pt x="0" y="35478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DCD167A-D8CF-4B34-8D66-C3C18B123F16}">
      <dsp:nvSpPr>
        <dsp:cNvPr id="0" name=""/>
        <dsp:cNvSpPr/>
      </dsp:nvSpPr>
      <dsp:spPr>
        <a:xfrm>
          <a:off x="3130945" y="0"/>
          <a:ext cx="1957224" cy="844599"/>
        </a:xfrm>
        <a:prstGeom prst="rect">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fr-CA" sz="2100" kern="1200" noProof="0" dirty="0">
              <a:solidFill>
                <a:schemeClr val="bg1"/>
              </a:solidFill>
            </a:rPr>
            <a:t>Plan de cours </a:t>
          </a:r>
          <a:r>
            <a:rPr lang="en-CA" sz="2100" kern="1200" dirty="0">
              <a:solidFill>
                <a:schemeClr val="bg1"/>
              </a:solidFill>
            </a:rPr>
            <a:t>Course Syllabus</a:t>
          </a:r>
        </a:p>
      </dsp:txBody>
      <dsp:txXfrm>
        <a:off x="3130945" y="0"/>
        <a:ext cx="1957224" cy="844599"/>
      </dsp:txXfrm>
    </dsp:sp>
    <dsp:sp modelId="{20FE4A28-6F7F-4A08-AB10-E637275925BA}">
      <dsp:nvSpPr>
        <dsp:cNvPr id="0" name=""/>
        <dsp:cNvSpPr/>
      </dsp:nvSpPr>
      <dsp:spPr>
        <a:xfrm>
          <a:off x="153503" y="1199383"/>
          <a:ext cx="1689199" cy="844599"/>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100000"/>
            </a:lnSpc>
            <a:spcBef>
              <a:spcPct val="0"/>
            </a:spcBef>
            <a:spcAft>
              <a:spcPct val="35000"/>
            </a:spcAft>
            <a:buNone/>
          </a:pPr>
          <a:r>
            <a:rPr lang="fr-CA" sz="1700" kern="1200" noProof="0" dirty="0">
              <a:solidFill>
                <a:schemeClr val="tx1"/>
              </a:solidFill>
            </a:rPr>
            <a:t>Renseignements détaillés </a:t>
          </a:r>
          <a:r>
            <a:rPr lang="en-CA" sz="1700" kern="1200" dirty="0">
              <a:solidFill>
                <a:schemeClr val="tx1"/>
              </a:solidFill>
            </a:rPr>
            <a:t>/        Full Information</a:t>
          </a:r>
        </a:p>
      </dsp:txBody>
      <dsp:txXfrm>
        <a:off x="153503" y="1199383"/>
        <a:ext cx="1689199" cy="844599"/>
      </dsp:txXfrm>
    </dsp:sp>
    <dsp:sp modelId="{84C869A6-1EC6-4C50-B052-B9EE83988BF5}">
      <dsp:nvSpPr>
        <dsp:cNvPr id="0" name=""/>
        <dsp:cNvSpPr/>
      </dsp:nvSpPr>
      <dsp:spPr>
        <a:xfrm>
          <a:off x="2206320" y="1199383"/>
          <a:ext cx="1689199" cy="844599"/>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fr-CA" sz="1700" kern="1200" noProof="0" dirty="0">
              <a:solidFill>
                <a:schemeClr val="tx1"/>
              </a:solidFill>
            </a:rPr>
            <a:t>Échéancier </a:t>
          </a:r>
          <a:r>
            <a:rPr lang="fr-CA" sz="1700" kern="1200" dirty="0">
              <a:solidFill>
                <a:schemeClr val="tx1"/>
              </a:solidFill>
            </a:rPr>
            <a:t>Calendar</a:t>
          </a:r>
        </a:p>
      </dsp:txBody>
      <dsp:txXfrm>
        <a:off x="2206320" y="1199383"/>
        <a:ext cx="1689199" cy="844599"/>
      </dsp:txXfrm>
    </dsp:sp>
    <dsp:sp modelId="{3AF3217F-99F7-4496-8889-B00750527F2A}">
      <dsp:nvSpPr>
        <dsp:cNvPr id="0" name=""/>
        <dsp:cNvSpPr/>
      </dsp:nvSpPr>
      <dsp:spPr>
        <a:xfrm>
          <a:off x="2619734" y="2398714"/>
          <a:ext cx="1689199" cy="844599"/>
        </a:xfrm>
        <a:prstGeom prst="rect">
          <a:avLst/>
        </a:prstGeom>
        <a:solidFill>
          <a:schemeClr val="accent3">
            <a:alpha val="50000"/>
          </a:schemeClr>
        </a:soli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fr-CA" sz="1700" kern="1200" noProof="0" dirty="0">
              <a:solidFill>
                <a:schemeClr val="tx1"/>
              </a:solidFill>
            </a:rPr>
            <a:t>Dates butoirs </a:t>
          </a:r>
          <a:r>
            <a:rPr lang="en-CA" sz="1700" kern="1200" dirty="0">
              <a:solidFill>
                <a:schemeClr val="tx1"/>
              </a:solidFill>
            </a:rPr>
            <a:t>Deadlines</a:t>
          </a:r>
        </a:p>
      </dsp:txBody>
      <dsp:txXfrm>
        <a:off x="2619734" y="2398714"/>
        <a:ext cx="1689199" cy="844599"/>
      </dsp:txXfrm>
    </dsp:sp>
    <dsp:sp modelId="{8AC7DB4E-ECC2-4735-9CA0-F5CE5910CED6}">
      <dsp:nvSpPr>
        <dsp:cNvPr id="0" name=""/>
        <dsp:cNvSpPr/>
      </dsp:nvSpPr>
      <dsp:spPr>
        <a:xfrm>
          <a:off x="4241365" y="1199383"/>
          <a:ext cx="1689199" cy="844599"/>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CA" sz="1700" kern="1200" dirty="0">
              <a:solidFill>
                <a:schemeClr val="tx1"/>
              </a:solidFill>
            </a:rPr>
            <a:t>Rapport final </a:t>
          </a:r>
          <a:r>
            <a:rPr lang="en-CA" sz="1700" kern="1200" noProof="0" dirty="0">
              <a:solidFill>
                <a:schemeClr val="tx1"/>
              </a:solidFill>
            </a:rPr>
            <a:t>Final Report</a:t>
          </a:r>
        </a:p>
      </dsp:txBody>
      <dsp:txXfrm>
        <a:off x="4241365" y="1199383"/>
        <a:ext cx="1689199" cy="844599"/>
      </dsp:txXfrm>
    </dsp:sp>
    <dsp:sp modelId="{6B488807-8E9D-4FCC-BE1C-DBB9F407B353}">
      <dsp:nvSpPr>
        <dsp:cNvPr id="0" name=""/>
        <dsp:cNvSpPr/>
      </dsp:nvSpPr>
      <dsp:spPr>
        <a:xfrm>
          <a:off x="4663665" y="2398714"/>
          <a:ext cx="2043339" cy="844599"/>
        </a:xfrm>
        <a:prstGeom prst="rect">
          <a:avLst/>
        </a:prstGeom>
        <a:solidFill>
          <a:schemeClr val="accent3">
            <a:alpha val="50000"/>
          </a:schemeClr>
        </a:soli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fr-CA" sz="1700" kern="1200" noProof="0" dirty="0">
              <a:solidFill>
                <a:schemeClr val="tx1"/>
              </a:solidFill>
            </a:rPr>
            <a:t>Lignes directrices </a:t>
          </a:r>
          <a:r>
            <a:rPr lang="en-CA" sz="1700" kern="1200" dirty="0">
              <a:solidFill>
                <a:schemeClr val="tx1"/>
              </a:solidFill>
            </a:rPr>
            <a:t>Guidelines</a:t>
          </a:r>
        </a:p>
      </dsp:txBody>
      <dsp:txXfrm>
        <a:off x="4663665" y="2398714"/>
        <a:ext cx="2043339" cy="844599"/>
      </dsp:txXfrm>
    </dsp:sp>
    <dsp:sp modelId="{4AA7CE51-56EE-42EF-9013-9BDEEC6D0E70}">
      <dsp:nvSpPr>
        <dsp:cNvPr id="0" name=""/>
        <dsp:cNvSpPr/>
      </dsp:nvSpPr>
      <dsp:spPr>
        <a:xfrm>
          <a:off x="4663665" y="3598046"/>
          <a:ext cx="2338899" cy="844599"/>
        </a:xfrm>
        <a:prstGeom prst="rect">
          <a:avLst/>
        </a:prstGeom>
        <a:solidFill>
          <a:schemeClr val="accent3">
            <a:alpha val="50000"/>
          </a:schemeClr>
        </a:soli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fr-CA" sz="1700" kern="1200" noProof="0" dirty="0">
              <a:solidFill>
                <a:schemeClr val="tx1"/>
              </a:solidFill>
            </a:rPr>
            <a:t>Structure et contenu</a:t>
          </a:r>
        </a:p>
        <a:p>
          <a:pPr marL="0" lvl="0" indent="0" algn="ctr" defTabSz="755650">
            <a:lnSpc>
              <a:spcPct val="90000"/>
            </a:lnSpc>
            <a:spcBef>
              <a:spcPct val="0"/>
            </a:spcBef>
            <a:spcAft>
              <a:spcPct val="35000"/>
            </a:spcAft>
            <a:buNone/>
          </a:pPr>
          <a:r>
            <a:rPr lang="en-CA" sz="1700" kern="1200" dirty="0">
              <a:solidFill>
                <a:schemeClr val="tx1"/>
              </a:solidFill>
            </a:rPr>
            <a:t>Structure and Content</a:t>
          </a:r>
        </a:p>
      </dsp:txBody>
      <dsp:txXfrm>
        <a:off x="4663665" y="3598046"/>
        <a:ext cx="2338899" cy="844599"/>
      </dsp:txXfrm>
    </dsp:sp>
    <dsp:sp modelId="{455C6804-1A31-4CD7-9F6E-C289189E4246}">
      <dsp:nvSpPr>
        <dsp:cNvPr id="0" name=""/>
        <dsp:cNvSpPr/>
      </dsp:nvSpPr>
      <dsp:spPr>
        <a:xfrm>
          <a:off x="6285296" y="1199383"/>
          <a:ext cx="1689199" cy="844599"/>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fr-CA" sz="1700" kern="1200" noProof="0" dirty="0">
              <a:solidFill>
                <a:schemeClr val="tx1"/>
              </a:solidFill>
            </a:rPr>
            <a:t>Coordonnées </a:t>
          </a:r>
          <a:r>
            <a:rPr lang="en-CA" sz="1700" kern="1200" dirty="0">
              <a:solidFill>
                <a:schemeClr val="tx1"/>
              </a:solidFill>
            </a:rPr>
            <a:t>Contact Information</a:t>
          </a:r>
        </a:p>
      </dsp:txBody>
      <dsp:txXfrm>
        <a:off x="6285296" y="1199383"/>
        <a:ext cx="1689199" cy="84459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48040B-B095-4AE0-BA61-F8F44C35DF8B}">
      <dsp:nvSpPr>
        <dsp:cNvPr id="0" name=""/>
        <dsp:cNvSpPr/>
      </dsp:nvSpPr>
      <dsp:spPr>
        <a:xfrm>
          <a:off x="0" y="0"/>
          <a:ext cx="9182381"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5D02DC-A08C-4341-9DFA-B3EA1EF0A4F3}">
      <dsp:nvSpPr>
        <dsp:cNvPr id="0" name=""/>
        <dsp:cNvSpPr/>
      </dsp:nvSpPr>
      <dsp:spPr>
        <a:xfrm>
          <a:off x="0" y="0"/>
          <a:ext cx="1553113" cy="43525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marL="0" lvl="0" indent="0" algn="l" defTabSz="2889250">
            <a:lnSpc>
              <a:spcPct val="90000"/>
            </a:lnSpc>
            <a:spcBef>
              <a:spcPct val="0"/>
            </a:spcBef>
            <a:spcAft>
              <a:spcPct val="35000"/>
            </a:spcAft>
            <a:buNone/>
          </a:pPr>
          <a:r>
            <a:rPr lang="en-CA" sz="6500" kern="1200" dirty="0">
              <a:solidFill>
                <a:schemeClr val="accent5"/>
              </a:solidFill>
            </a:rPr>
            <a:t>*</a:t>
          </a:r>
        </a:p>
      </dsp:txBody>
      <dsp:txXfrm>
        <a:off x="0" y="0"/>
        <a:ext cx="1553113" cy="4352525"/>
      </dsp:txXfrm>
    </dsp:sp>
    <dsp:sp modelId="{20B8F251-4D26-46AA-ABCA-4C0A3E636E05}">
      <dsp:nvSpPr>
        <dsp:cNvPr id="0" name=""/>
        <dsp:cNvSpPr/>
      </dsp:nvSpPr>
      <dsp:spPr>
        <a:xfrm>
          <a:off x="1669597" y="51165"/>
          <a:ext cx="2989743" cy="4820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CA" sz="2200" kern="1200" dirty="0">
              <a:hlinkClick xmlns:r="http://schemas.openxmlformats.org/officeDocument/2006/relationships" r:id="rId1"/>
            </a:rPr>
            <a:t>Page Web / Webpage</a:t>
          </a:r>
          <a:endParaRPr lang="en-CA" sz="2200" kern="1200" dirty="0"/>
        </a:p>
      </dsp:txBody>
      <dsp:txXfrm>
        <a:off x="1669597" y="51165"/>
        <a:ext cx="2989743" cy="482092"/>
      </dsp:txXfrm>
    </dsp:sp>
    <dsp:sp modelId="{17F48FD5-EF8B-44F7-8CBD-945AD864499F}">
      <dsp:nvSpPr>
        <dsp:cNvPr id="0" name=""/>
        <dsp:cNvSpPr/>
      </dsp:nvSpPr>
      <dsp:spPr>
        <a:xfrm>
          <a:off x="4775824" y="51165"/>
          <a:ext cx="3927327" cy="340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r-CA" sz="1200" kern="1200" noProof="0" dirty="0"/>
            <a:t>Survol d</a:t>
          </a:r>
          <a:r>
            <a:rPr lang="en-CA" sz="1200" kern="1200" dirty="0"/>
            <a:t>u programme / Program Overview</a:t>
          </a:r>
        </a:p>
      </dsp:txBody>
      <dsp:txXfrm>
        <a:off x="4775824" y="51165"/>
        <a:ext cx="3927327" cy="340770"/>
      </dsp:txXfrm>
    </dsp:sp>
    <dsp:sp modelId="{40D78880-B912-4E8C-9211-A9AF322D3785}">
      <dsp:nvSpPr>
        <dsp:cNvPr id="0" name=""/>
        <dsp:cNvSpPr/>
      </dsp:nvSpPr>
      <dsp:spPr>
        <a:xfrm>
          <a:off x="4659340" y="391936"/>
          <a:ext cx="2989743"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D2190DC-87FE-4651-A39B-C53CE24DDD74}">
      <dsp:nvSpPr>
        <dsp:cNvPr id="0" name=""/>
        <dsp:cNvSpPr/>
      </dsp:nvSpPr>
      <dsp:spPr>
        <a:xfrm>
          <a:off x="4775824" y="391936"/>
          <a:ext cx="3872854" cy="340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r-CA" sz="1200" kern="1200" noProof="0" dirty="0"/>
            <a:t>Présentation PPT </a:t>
          </a:r>
          <a:r>
            <a:rPr lang="en-CA" sz="1200" kern="1200" noProof="0" dirty="0"/>
            <a:t>Presentation + </a:t>
          </a:r>
          <a:r>
            <a:rPr lang="fr-CA" sz="1200" kern="1200" noProof="0" dirty="0"/>
            <a:t>Documents</a:t>
          </a:r>
        </a:p>
      </dsp:txBody>
      <dsp:txXfrm>
        <a:off x="4775824" y="391936"/>
        <a:ext cx="3872854" cy="340770"/>
      </dsp:txXfrm>
    </dsp:sp>
    <dsp:sp modelId="{B329BE29-E6AC-4FDB-8B83-9106EDBB2939}">
      <dsp:nvSpPr>
        <dsp:cNvPr id="0" name=""/>
        <dsp:cNvSpPr/>
      </dsp:nvSpPr>
      <dsp:spPr>
        <a:xfrm>
          <a:off x="4659340" y="732706"/>
          <a:ext cx="2989743"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62F3133-8C36-4A3D-A9E9-EBC7386F0ECC}">
      <dsp:nvSpPr>
        <dsp:cNvPr id="0" name=""/>
        <dsp:cNvSpPr/>
      </dsp:nvSpPr>
      <dsp:spPr>
        <a:xfrm>
          <a:off x="4775824" y="732706"/>
          <a:ext cx="2989743" cy="340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r-CA" sz="1200" kern="1200" noProof="0" dirty="0"/>
            <a:t>Coordonnées / </a:t>
          </a:r>
          <a:r>
            <a:rPr lang="en-CA" sz="1200" kern="1200" dirty="0"/>
            <a:t>Contact Information</a:t>
          </a:r>
        </a:p>
      </dsp:txBody>
      <dsp:txXfrm>
        <a:off x="4775824" y="732706"/>
        <a:ext cx="2989743" cy="340770"/>
      </dsp:txXfrm>
    </dsp:sp>
    <dsp:sp modelId="{6AB268F5-EF08-490A-8560-419A4E3FF4AA}">
      <dsp:nvSpPr>
        <dsp:cNvPr id="0" name=""/>
        <dsp:cNvSpPr/>
      </dsp:nvSpPr>
      <dsp:spPr>
        <a:xfrm>
          <a:off x="1553113" y="1073477"/>
          <a:ext cx="621245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4AAB1A2-C08B-4152-9DCC-C17C521D301A}">
      <dsp:nvSpPr>
        <dsp:cNvPr id="0" name=""/>
        <dsp:cNvSpPr/>
      </dsp:nvSpPr>
      <dsp:spPr>
        <a:xfrm>
          <a:off x="1669597" y="1124642"/>
          <a:ext cx="2942954" cy="1023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fr-CA" sz="2200" kern="1200" noProof="0" dirty="0">
              <a:hlinkClick xmlns:r="http://schemas.openxmlformats.org/officeDocument/2006/relationships" r:id="rId2"/>
            </a:rPr>
            <a:t>Portail </a:t>
          </a:r>
          <a:r>
            <a:rPr lang="en-CA" sz="2200" kern="1200" dirty="0">
              <a:hlinkClick xmlns:r="http://schemas.openxmlformats.org/officeDocument/2006/relationships" r:id="rId2"/>
            </a:rPr>
            <a:t>Connexions </a:t>
          </a:r>
          <a:r>
            <a:rPr lang="fr-CA" sz="2200" kern="1200" noProof="0" dirty="0">
              <a:hlinkClick xmlns:r="http://schemas.openxmlformats.org/officeDocument/2006/relationships" r:id="rId2"/>
            </a:rPr>
            <a:t>Connexions </a:t>
          </a:r>
          <a:r>
            <a:rPr lang="en-CA" sz="2200" kern="1200" dirty="0">
              <a:hlinkClick xmlns:r="http://schemas.openxmlformats.org/officeDocument/2006/relationships" r:id="rId2"/>
            </a:rPr>
            <a:t>Portal </a:t>
          </a:r>
          <a:endParaRPr lang="en-CA" sz="2200" kern="1200" dirty="0"/>
        </a:p>
      </dsp:txBody>
      <dsp:txXfrm>
        <a:off x="1669597" y="1124642"/>
        <a:ext cx="2942954" cy="1023310"/>
      </dsp:txXfrm>
    </dsp:sp>
    <dsp:sp modelId="{CCCC5956-185E-476D-B6B7-58FCC50042AE}">
      <dsp:nvSpPr>
        <dsp:cNvPr id="0" name=""/>
        <dsp:cNvSpPr/>
      </dsp:nvSpPr>
      <dsp:spPr>
        <a:xfrm>
          <a:off x="4729035" y="1124642"/>
          <a:ext cx="2783152" cy="340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r-CA" sz="1200" kern="1200" noProof="0" dirty="0"/>
            <a:t>Plan de cours / </a:t>
          </a:r>
          <a:r>
            <a:rPr lang="en-CA" sz="1200" kern="1200" dirty="0"/>
            <a:t>Course Syllabus</a:t>
          </a:r>
        </a:p>
      </dsp:txBody>
      <dsp:txXfrm>
        <a:off x="4729035" y="1124642"/>
        <a:ext cx="2783152" cy="340770"/>
      </dsp:txXfrm>
    </dsp:sp>
    <dsp:sp modelId="{DDFBEF98-C96E-433E-884D-20830CFDCAF8}">
      <dsp:nvSpPr>
        <dsp:cNvPr id="0" name=""/>
        <dsp:cNvSpPr/>
      </dsp:nvSpPr>
      <dsp:spPr>
        <a:xfrm>
          <a:off x="4612551" y="1465413"/>
          <a:ext cx="2989743"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497577F-5BD3-4DF0-91B7-83F779E66228}">
      <dsp:nvSpPr>
        <dsp:cNvPr id="0" name=""/>
        <dsp:cNvSpPr/>
      </dsp:nvSpPr>
      <dsp:spPr>
        <a:xfrm>
          <a:off x="4729035" y="1465413"/>
          <a:ext cx="2989743" cy="340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CA" sz="1200" kern="1200" dirty="0"/>
            <a:t>Documents</a:t>
          </a:r>
          <a:endParaRPr lang="en-CA" sz="2400" kern="1200" dirty="0"/>
        </a:p>
      </dsp:txBody>
      <dsp:txXfrm>
        <a:off x="4729035" y="1465413"/>
        <a:ext cx="2989743" cy="340770"/>
      </dsp:txXfrm>
    </dsp:sp>
    <dsp:sp modelId="{37B5601A-1751-4030-BB43-126EDF96351A}">
      <dsp:nvSpPr>
        <dsp:cNvPr id="0" name=""/>
        <dsp:cNvSpPr/>
      </dsp:nvSpPr>
      <dsp:spPr>
        <a:xfrm>
          <a:off x="4612551" y="1806183"/>
          <a:ext cx="2989743"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E350648-89DE-4A43-B4B7-70FED84118D9}">
      <dsp:nvSpPr>
        <dsp:cNvPr id="0" name=""/>
        <dsp:cNvSpPr/>
      </dsp:nvSpPr>
      <dsp:spPr>
        <a:xfrm>
          <a:off x="4729035" y="1806183"/>
          <a:ext cx="3905023" cy="340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r-CA" sz="1200" kern="1200" noProof="0" dirty="0"/>
            <a:t>Formulaire de candidature </a:t>
          </a:r>
          <a:r>
            <a:rPr lang="en-CA" sz="1200" kern="1200" dirty="0"/>
            <a:t>/ Application Form</a:t>
          </a:r>
        </a:p>
      </dsp:txBody>
      <dsp:txXfrm>
        <a:off x="4729035" y="1806183"/>
        <a:ext cx="3905023" cy="340770"/>
      </dsp:txXfrm>
    </dsp:sp>
    <dsp:sp modelId="{7B8F0D22-1401-4DC9-BDA5-A40791E766AD}">
      <dsp:nvSpPr>
        <dsp:cNvPr id="0" name=""/>
        <dsp:cNvSpPr/>
      </dsp:nvSpPr>
      <dsp:spPr>
        <a:xfrm>
          <a:off x="1553113" y="2147953"/>
          <a:ext cx="621245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CDCF0F8-6302-4576-BBC0-6BA1D53211D2}">
      <dsp:nvSpPr>
        <dsp:cNvPr id="0" name=""/>
        <dsp:cNvSpPr/>
      </dsp:nvSpPr>
      <dsp:spPr>
        <a:xfrm>
          <a:off x="1669597" y="2199119"/>
          <a:ext cx="2989743" cy="1023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fr-CA" sz="2200" kern="1200" noProof="0" dirty="0">
              <a:hlinkClick xmlns:r="http://schemas.openxmlformats.org/officeDocument/2006/relationships" r:id="rId3"/>
            </a:rPr>
            <a:t>Outils promotionnels </a:t>
          </a:r>
          <a:r>
            <a:rPr lang="en-CA" sz="2200" kern="1200" dirty="0">
              <a:hlinkClick xmlns:r="http://schemas.openxmlformats.org/officeDocument/2006/relationships" r:id="rId3"/>
            </a:rPr>
            <a:t>Promotional Tools</a:t>
          </a:r>
          <a:endParaRPr lang="en-CA" sz="2200" kern="1200" dirty="0"/>
        </a:p>
      </dsp:txBody>
      <dsp:txXfrm>
        <a:off x="1669597" y="2199119"/>
        <a:ext cx="2989743" cy="1023310"/>
      </dsp:txXfrm>
    </dsp:sp>
    <dsp:sp modelId="{0D72795C-5B67-4BA6-A396-583E984BADBF}">
      <dsp:nvSpPr>
        <dsp:cNvPr id="0" name=""/>
        <dsp:cNvSpPr/>
      </dsp:nvSpPr>
      <dsp:spPr>
        <a:xfrm>
          <a:off x="4775824" y="2199119"/>
          <a:ext cx="4153800" cy="340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r-CA" sz="1200" kern="1200" noProof="0" dirty="0"/>
            <a:t>Amélioration du CV / </a:t>
          </a:r>
          <a:r>
            <a:rPr lang="en-CA" sz="1200" kern="1200" dirty="0"/>
            <a:t>Resumé Optimization</a:t>
          </a:r>
        </a:p>
      </dsp:txBody>
      <dsp:txXfrm>
        <a:off x="4775824" y="2199119"/>
        <a:ext cx="4153800" cy="340770"/>
      </dsp:txXfrm>
    </dsp:sp>
    <dsp:sp modelId="{4903F67A-171A-455F-BFD6-CFC17FEB0A3B}">
      <dsp:nvSpPr>
        <dsp:cNvPr id="0" name=""/>
        <dsp:cNvSpPr/>
      </dsp:nvSpPr>
      <dsp:spPr>
        <a:xfrm>
          <a:off x="4659340" y="2539889"/>
          <a:ext cx="2989743"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05C35FA-AEAF-454B-BB03-1C093FBAAFED}">
      <dsp:nvSpPr>
        <dsp:cNvPr id="0" name=""/>
        <dsp:cNvSpPr/>
      </dsp:nvSpPr>
      <dsp:spPr>
        <a:xfrm>
          <a:off x="4775824" y="2539889"/>
          <a:ext cx="4399467" cy="340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r-CA" sz="1200" kern="1200" noProof="0" dirty="0"/>
            <a:t>Préparation à l’entrevue </a:t>
          </a:r>
          <a:r>
            <a:rPr lang="en-CA" sz="1200" kern="1200" dirty="0"/>
            <a:t>/ Interview Prep</a:t>
          </a:r>
        </a:p>
      </dsp:txBody>
      <dsp:txXfrm>
        <a:off x="4775824" y="2539889"/>
        <a:ext cx="4399467" cy="340770"/>
      </dsp:txXfrm>
    </dsp:sp>
    <dsp:sp modelId="{B1A88638-7CEC-4E12-86A7-ADAF83CAFC5E}">
      <dsp:nvSpPr>
        <dsp:cNvPr id="0" name=""/>
        <dsp:cNvSpPr/>
      </dsp:nvSpPr>
      <dsp:spPr>
        <a:xfrm>
          <a:off x="4659340" y="2880660"/>
          <a:ext cx="2989743"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9C2E0A2-CA02-409E-BACA-834C51FE3A4E}">
      <dsp:nvSpPr>
        <dsp:cNvPr id="0" name=""/>
        <dsp:cNvSpPr/>
      </dsp:nvSpPr>
      <dsp:spPr>
        <a:xfrm>
          <a:off x="4775824" y="2880660"/>
          <a:ext cx="2989743" cy="340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CA" sz="1200" kern="1200" dirty="0"/>
            <a:t>Intro à LinkedIn / Intro to LinkedIn</a:t>
          </a:r>
        </a:p>
      </dsp:txBody>
      <dsp:txXfrm>
        <a:off x="4775824" y="2880660"/>
        <a:ext cx="2989743" cy="340770"/>
      </dsp:txXfrm>
    </dsp:sp>
    <dsp:sp modelId="{E4A446CE-3F8A-4CB9-8AF5-4E72DBE10484}">
      <dsp:nvSpPr>
        <dsp:cNvPr id="0" name=""/>
        <dsp:cNvSpPr/>
      </dsp:nvSpPr>
      <dsp:spPr>
        <a:xfrm>
          <a:off x="1553113" y="3222430"/>
          <a:ext cx="621245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AACFD63-D7F3-45DF-97FA-23F342BE08BE}">
      <dsp:nvSpPr>
        <dsp:cNvPr id="0" name=""/>
        <dsp:cNvSpPr/>
      </dsp:nvSpPr>
      <dsp:spPr>
        <a:xfrm>
          <a:off x="1669597" y="3273595"/>
          <a:ext cx="3743099" cy="1023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fr-CA" sz="2200" kern="1200" noProof="0" dirty="0">
              <a:hlinkClick xmlns:r="http://schemas.openxmlformats.org/officeDocument/2006/relationships" r:id="rId4"/>
            </a:rPr>
            <a:t>Prendre rendez-vous </a:t>
          </a:r>
          <a:r>
            <a:rPr lang="en-CA" sz="2200" kern="1200" noProof="0" dirty="0">
              <a:hlinkClick xmlns:r="http://schemas.openxmlformats.org/officeDocument/2006/relationships" r:id="rId4"/>
            </a:rPr>
            <a:t>Booking </a:t>
          </a:r>
          <a:r>
            <a:rPr lang="en-CA" sz="2200" kern="1200" dirty="0">
              <a:hlinkClick xmlns:r="http://schemas.openxmlformats.org/officeDocument/2006/relationships" r:id="rId4"/>
            </a:rPr>
            <a:t>an appointment</a:t>
          </a:r>
          <a:r>
            <a:rPr lang="en-CA" sz="2200" kern="1200" dirty="0"/>
            <a:t>  </a:t>
          </a:r>
        </a:p>
      </dsp:txBody>
      <dsp:txXfrm>
        <a:off x="1669597" y="3273595"/>
        <a:ext cx="3743099" cy="1023310"/>
      </dsp:txXfrm>
    </dsp:sp>
    <dsp:sp modelId="{948CB5F3-AC0A-41BE-8981-893EE882F38E}">
      <dsp:nvSpPr>
        <dsp:cNvPr id="0" name=""/>
        <dsp:cNvSpPr/>
      </dsp:nvSpPr>
      <dsp:spPr>
        <a:xfrm>
          <a:off x="1553113" y="4296906"/>
          <a:ext cx="621245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0935F6-9B2B-4E21-AABA-63A7E7A412D2}">
      <dsp:nvSpPr>
        <dsp:cNvPr id="0" name=""/>
        <dsp:cNvSpPr/>
      </dsp:nvSpPr>
      <dsp:spPr>
        <a:xfrm>
          <a:off x="1952219" y="1788582"/>
          <a:ext cx="1455321" cy="1455321"/>
        </a:xfrm>
        <a:prstGeom prst="roundRect">
          <a:avLst/>
        </a:prstGeom>
        <a:solidFill>
          <a:schemeClr val="bg1"/>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8420" tIns="58420" rIns="58420" bIns="58420" numCol="1" spcCol="1270" anchor="ctr" anchorCtr="0">
          <a:noAutofit/>
        </a:bodyPr>
        <a:lstStyle/>
        <a:p>
          <a:pPr marL="0" lvl="0" indent="0" algn="ctr" defTabSz="1022350">
            <a:lnSpc>
              <a:spcPct val="90000"/>
            </a:lnSpc>
            <a:spcBef>
              <a:spcPct val="0"/>
            </a:spcBef>
            <a:spcAft>
              <a:spcPct val="35000"/>
            </a:spcAft>
            <a:buNone/>
          </a:pPr>
          <a:r>
            <a:rPr lang="en-CA" sz="2300" b="1" i="0" kern="1200" dirty="0">
              <a:solidFill>
                <a:schemeClr val="accent4">
                  <a:lumMod val="75000"/>
                </a:schemeClr>
              </a:solidFill>
              <a:latin typeface="+mj-lt"/>
            </a:rPr>
            <a:t>Benefits</a:t>
          </a:r>
          <a:endParaRPr lang="en-CA" sz="2300" b="1" kern="1200" dirty="0">
            <a:solidFill>
              <a:schemeClr val="accent4">
                <a:lumMod val="75000"/>
              </a:schemeClr>
            </a:solidFill>
            <a:latin typeface="+mj-lt"/>
          </a:endParaRPr>
        </a:p>
      </dsp:txBody>
      <dsp:txXfrm>
        <a:off x="2023262" y="1859625"/>
        <a:ext cx="1313235" cy="1313235"/>
      </dsp:txXfrm>
    </dsp:sp>
    <dsp:sp modelId="{C23C3729-59DA-4981-B60C-B473F9806446}">
      <dsp:nvSpPr>
        <dsp:cNvPr id="0" name=""/>
        <dsp:cNvSpPr/>
      </dsp:nvSpPr>
      <dsp:spPr>
        <a:xfrm rot="16200000">
          <a:off x="2318683" y="1427386"/>
          <a:ext cx="722392" cy="0"/>
        </a:xfrm>
        <a:custGeom>
          <a:avLst/>
          <a:gdLst/>
          <a:ahLst/>
          <a:cxnLst/>
          <a:rect l="0" t="0" r="0" b="0"/>
          <a:pathLst>
            <a:path>
              <a:moveTo>
                <a:pt x="0" y="0"/>
              </a:moveTo>
              <a:lnTo>
                <a:pt x="722392" y="0"/>
              </a:lnTo>
            </a:path>
          </a:pathLst>
        </a:custGeom>
        <a:noFill/>
        <a:ln w="6350" cap="flat" cmpd="sng" algn="ctr">
          <a:solidFill>
            <a:schemeClr val="accent4">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D50F7933-0386-44E2-825C-E0153C56D606}">
      <dsp:nvSpPr>
        <dsp:cNvPr id="0" name=""/>
        <dsp:cNvSpPr/>
      </dsp:nvSpPr>
      <dsp:spPr>
        <a:xfrm>
          <a:off x="1875611" y="91124"/>
          <a:ext cx="1608535" cy="975065"/>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CA" sz="1600" b="1" i="0" kern="1200" noProof="0" dirty="0">
              <a:solidFill>
                <a:schemeClr val="tx1"/>
              </a:solidFill>
            </a:rPr>
            <a:t>Professional Experience</a:t>
          </a:r>
          <a:endParaRPr lang="en-CA" sz="1600" b="1" kern="1200" noProof="0" dirty="0">
            <a:solidFill>
              <a:schemeClr val="tx1"/>
            </a:solidFill>
          </a:endParaRPr>
        </a:p>
      </dsp:txBody>
      <dsp:txXfrm>
        <a:off x="1923210" y="138723"/>
        <a:ext cx="1513337" cy="879867"/>
      </dsp:txXfrm>
    </dsp:sp>
    <dsp:sp modelId="{34137204-6DB2-4350-B6EC-6FBC2A3FA0FD}">
      <dsp:nvSpPr>
        <dsp:cNvPr id="0" name=""/>
        <dsp:cNvSpPr/>
      </dsp:nvSpPr>
      <dsp:spPr>
        <a:xfrm>
          <a:off x="3407540" y="2516243"/>
          <a:ext cx="564134" cy="0"/>
        </a:xfrm>
        <a:custGeom>
          <a:avLst/>
          <a:gdLst/>
          <a:ahLst/>
          <a:cxnLst/>
          <a:rect l="0" t="0" r="0" b="0"/>
          <a:pathLst>
            <a:path>
              <a:moveTo>
                <a:pt x="0" y="0"/>
              </a:moveTo>
              <a:lnTo>
                <a:pt x="564134" y="0"/>
              </a:lnTo>
            </a:path>
          </a:pathLst>
        </a:custGeom>
        <a:noFill/>
        <a:ln w="6350" cap="flat" cmpd="sng" algn="ctr">
          <a:solidFill>
            <a:schemeClr val="accent4">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A1E89BC4-D0E1-4DB0-B10E-DEBAB80822E0}">
      <dsp:nvSpPr>
        <dsp:cNvPr id="0" name=""/>
        <dsp:cNvSpPr/>
      </dsp:nvSpPr>
      <dsp:spPr>
        <a:xfrm>
          <a:off x="3971675" y="2028710"/>
          <a:ext cx="1291581" cy="975065"/>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CA" sz="1600" b="1" kern="1200" dirty="0">
              <a:solidFill>
                <a:schemeClr val="tx1"/>
              </a:solidFill>
            </a:rPr>
            <a:t>Business Contacts</a:t>
          </a:r>
        </a:p>
      </dsp:txBody>
      <dsp:txXfrm>
        <a:off x="4019274" y="2076309"/>
        <a:ext cx="1196383" cy="879867"/>
      </dsp:txXfrm>
    </dsp:sp>
    <dsp:sp modelId="{387DDD89-39D7-4AE0-A1CC-3423FD8EB5AA}">
      <dsp:nvSpPr>
        <dsp:cNvPr id="0" name=""/>
        <dsp:cNvSpPr/>
      </dsp:nvSpPr>
      <dsp:spPr>
        <a:xfrm rot="5382693">
          <a:off x="2284449" y="3645012"/>
          <a:ext cx="802227" cy="0"/>
        </a:xfrm>
        <a:custGeom>
          <a:avLst/>
          <a:gdLst/>
          <a:ahLst/>
          <a:cxnLst/>
          <a:rect l="0" t="0" r="0" b="0"/>
          <a:pathLst>
            <a:path>
              <a:moveTo>
                <a:pt x="0" y="0"/>
              </a:moveTo>
              <a:lnTo>
                <a:pt x="802227" y="0"/>
              </a:lnTo>
            </a:path>
          </a:pathLst>
        </a:custGeom>
        <a:noFill/>
        <a:ln w="6350" cap="flat" cmpd="sng" algn="ctr">
          <a:solidFill>
            <a:schemeClr val="accent4">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B59288C8-794E-4066-88CE-F9E129C53B8C}">
      <dsp:nvSpPr>
        <dsp:cNvPr id="0" name=""/>
        <dsp:cNvSpPr/>
      </dsp:nvSpPr>
      <dsp:spPr>
        <a:xfrm>
          <a:off x="1836404" y="4046120"/>
          <a:ext cx="1705437" cy="612233"/>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CA" sz="1600" b="1" kern="1200" dirty="0">
              <a:solidFill>
                <a:schemeClr val="tx1"/>
              </a:solidFill>
            </a:rPr>
            <a:t>Added Value</a:t>
          </a:r>
        </a:p>
        <a:p>
          <a:pPr marL="0" lvl="0" indent="0" algn="ctr" defTabSz="711200">
            <a:lnSpc>
              <a:spcPct val="90000"/>
            </a:lnSpc>
            <a:spcBef>
              <a:spcPct val="0"/>
            </a:spcBef>
            <a:spcAft>
              <a:spcPct val="35000"/>
            </a:spcAft>
            <a:buNone/>
          </a:pPr>
          <a:r>
            <a:rPr lang="en-CA" sz="1600" b="1" kern="1200" dirty="0">
              <a:solidFill>
                <a:schemeClr val="tx1"/>
              </a:solidFill>
            </a:rPr>
            <a:t>Employability</a:t>
          </a:r>
        </a:p>
      </dsp:txBody>
      <dsp:txXfrm>
        <a:off x="1866291" y="4076007"/>
        <a:ext cx="1645663" cy="552459"/>
      </dsp:txXfrm>
    </dsp:sp>
    <dsp:sp modelId="{6AFE9B4C-63CF-4491-9413-CE9A9979EEFA}">
      <dsp:nvSpPr>
        <dsp:cNvPr id="0" name=""/>
        <dsp:cNvSpPr/>
      </dsp:nvSpPr>
      <dsp:spPr>
        <a:xfrm rot="10800000">
          <a:off x="1354971" y="2516243"/>
          <a:ext cx="597247" cy="0"/>
        </a:xfrm>
        <a:custGeom>
          <a:avLst/>
          <a:gdLst/>
          <a:ahLst/>
          <a:cxnLst/>
          <a:rect l="0" t="0" r="0" b="0"/>
          <a:pathLst>
            <a:path>
              <a:moveTo>
                <a:pt x="0" y="0"/>
              </a:moveTo>
              <a:lnTo>
                <a:pt x="597247" y="0"/>
              </a:lnTo>
            </a:path>
          </a:pathLst>
        </a:custGeom>
        <a:noFill/>
        <a:ln w="6350" cap="flat" cmpd="sng" algn="ctr">
          <a:solidFill>
            <a:schemeClr val="accent4">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7744C870-D5D3-4A4B-B501-41A8FE545FEC}">
      <dsp:nvSpPr>
        <dsp:cNvPr id="0" name=""/>
        <dsp:cNvSpPr/>
      </dsp:nvSpPr>
      <dsp:spPr>
        <a:xfrm>
          <a:off x="129616" y="2028710"/>
          <a:ext cx="1225354" cy="975065"/>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CA" sz="1600" b="1" kern="1200" dirty="0">
              <a:solidFill>
                <a:schemeClr val="tx1"/>
              </a:solidFill>
            </a:rPr>
            <a:t>Course Credits</a:t>
          </a:r>
        </a:p>
      </dsp:txBody>
      <dsp:txXfrm>
        <a:off x="177215" y="2076309"/>
        <a:ext cx="1130156" cy="87986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0935F6-9B2B-4E21-AABA-63A7E7A412D2}">
      <dsp:nvSpPr>
        <dsp:cNvPr id="0" name=""/>
        <dsp:cNvSpPr/>
      </dsp:nvSpPr>
      <dsp:spPr>
        <a:xfrm>
          <a:off x="1774517" y="1723589"/>
          <a:ext cx="1960070" cy="1455321"/>
        </a:xfrm>
        <a:prstGeom prst="roundRect">
          <a:avLst/>
        </a:prstGeom>
        <a:solidFill>
          <a:schemeClr val="accent4"/>
        </a:soli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en-CA" sz="2500" b="1" kern="1200" dirty="0">
              <a:solidFill>
                <a:schemeClr val="bg1"/>
              </a:solidFill>
              <a:latin typeface="+mj-lt"/>
            </a:rPr>
            <a:t>Avantages</a:t>
          </a:r>
        </a:p>
      </dsp:txBody>
      <dsp:txXfrm>
        <a:off x="1845560" y="1794632"/>
        <a:ext cx="1817984" cy="1313235"/>
      </dsp:txXfrm>
    </dsp:sp>
    <dsp:sp modelId="{C23C3729-59DA-4981-B60C-B473F9806446}">
      <dsp:nvSpPr>
        <dsp:cNvPr id="0" name=""/>
        <dsp:cNvSpPr/>
      </dsp:nvSpPr>
      <dsp:spPr>
        <a:xfrm rot="16200000">
          <a:off x="2320187" y="1289224"/>
          <a:ext cx="868730" cy="0"/>
        </a:xfrm>
        <a:custGeom>
          <a:avLst/>
          <a:gdLst/>
          <a:ahLst/>
          <a:cxnLst/>
          <a:rect l="0" t="0" r="0" b="0"/>
          <a:pathLst>
            <a:path>
              <a:moveTo>
                <a:pt x="0" y="0"/>
              </a:moveTo>
              <a:lnTo>
                <a:pt x="868730" y="0"/>
              </a:lnTo>
            </a:path>
          </a:pathLst>
        </a:custGeom>
        <a:noFill/>
        <a:ln w="12700" cap="flat" cmpd="sng" algn="ctr">
          <a:solidFill>
            <a:schemeClr val="accent4">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50F7933-0386-44E2-825C-E0153C56D606}">
      <dsp:nvSpPr>
        <dsp:cNvPr id="0" name=""/>
        <dsp:cNvSpPr/>
      </dsp:nvSpPr>
      <dsp:spPr>
        <a:xfrm>
          <a:off x="1653660" y="172469"/>
          <a:ext cx="2201785" cy="682389"/>
        </a:xfrm>
        <a:prstGeom prst="roundRect">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fr-FR" sz="1600" b="1" i="0" kern="1200" dirty="0"/>
            <a:t>Expérience</a:t>
          </a:r>
        </a:p>
        <a:p>
          <a:pPr marL="0" lvl="0" indent="0" algn="ctr" defTabSz="711200">
            <a:lnSpc>
              <a:spcPct val="90000"/>
            </a:lnSpc>
            <a:spcBef>
              <a:spcPct val="0"/>
            </a:spcBef>
            <a:spcAft>
              <a:spcPct val="35000"/>
            </a:spcAft>
            <a:buNone/>
          </a:pPr>
          <a:r>
            <a:rPr lang="fr-FR" sz="1600" b="1" i="0" kern="1200" dirty="0"/>
            <a:t>professionnelle</a:t>
          </a:r>
          <a:endParaRPr lang="en-CA" sz="1600" b="1" kern="1200" dirty="0"/>
        </a:p>
      </dsp:txBody>
      <dsp:txXfrm>
        <a:off x="1686971" y="205780"/>
        <a:ext cx="2135163" cy="615767"/>
      </dsp:txXfrm>
    </dsp:sp>
    <dsp:sp modelId="{34137204-6DB2-4350-B6EC-6FBC2A3FA0FD}">
      <dsp:nvSpPr>
        <dsp:cNvPr id="0" name=""/>
        <dsp:cNvSpPr/>
      </dsp:nvSpPr>
      <dsp:spPr>
        <a:xfrm rot="15390">
          <a:off x="3734586" y="2456468"/>
          <a:ext cx="371279" cy="0"/>
        </a:xfrm>
        <a:custGeom>
          <a:avLst/>
          <a:gdLst/>
          <a:ahLst/>
          <a:cxnLst/>
          <a:rect l="0" t="0" r="0" b="0"/>
          <a:pathLst>
            <a:path>
              <a:moveTo>
                <a:pt x="0" y="0"/>
              </a:moveTo>
              <a:lnTo>
                <a:pt x="371279" y="0"/>
              </a:lnTo>
            </a:path>
          </a:pathLst>
        </a:custGeom>
        <a:noFill/>
        <a:ln w="12700" cap="flat" cmpd="sng" algn="ctr">
          <a:solidFill>
            <a:schemeClr val="accent4">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1E89BC4-D0E1-4DB0-B10E-DEBAB80822E0}">
      <dsp:nvSpPr>
        <dsp:cNvPr id="0" name=""/>
        <dsp:cNvSpPr/>
      </dsp:nvSpPr>
      <dsp:spPr>
        <a:xfrm>
          <a:off x="4105863" y="2104464"/>
          <a:ext cx="1135619" cy="710754"/>
        </a:xfrm>
        <a:prstGeom prst="roundRect">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fr-CA" sz="1600" b="1" kern="1200" noProof="0" dirty="0"/>
            <a:t>Relations d’affaires</a:t>
          </a:r>
        </a:p>
      </dsp:txBody>
      <dsp:txXfrm>
        <a:off x="4140559" y="2139160"/>
        <a:ext cx="1066227" cy="641362"/>
      </dsp:txXfrm>
    </dsp:sp>
    <dsp:sp modelId="{387DDD89-39D7-4AE0-A1CC-3423FD8EB5AA}">
      <dsp:nvSpPr>
        <dsp:cNvPr id="0" name=""/>
        <dsp:cNvSpPr/>
      </dsp:nvSpPr>
      <dsp:spPr>
        <a:xfrm rot="5400000">
          <a:off x="2294472" y="3638991"/>
          <a:ext cx="920160" cy="0"/>
        </a:xfrm>
        <a:custGeom>
          <a:avLst/>
          <a:gdLst/>
          <a:ahLst/>
          <a:cxnLst/>
          <a:rect l="0" t="0" r="0" b="0"/>
          <a:pathLst>
            <a:path>
              <a:moveTo>
                <a:pt x="0" y="0"/>
              </a:moveTo>
              <a:lnTo>
                <a:pt x="920160" y="0"/>
              </a:lnTo>
            </a:path>
          </a:pathLst>
        </a:custGeom>
        <a:noFill/>
        <a:ln w="12700" cap="flat" cmpd="sng" algn="ctr">
          <a:solidFill>
            <a:schemeClr val="accent4">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59288C8-794E-4066-88CE-F9E129C53B8C}">
      <dsp:nvSpPr>
        <dsp:cNvPr id="0" name=""/>
        <dsp:cNvSpPr/>
      </dsp:nvSpPr>
      <dsp:spPr>
        <a:xfrm>
          <a:off x="1901833" y="4099071"/>
          <a:ext cx="1705437" cy="579530"/>
        </a:xfrm>
        <a:prstGeom prst="roundRect">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fr-CA" sz="1600" b="1" kern="1200" noProof="0" dirty="0"/>
            <a:t>Valeur ajoutée</a:t>
          </a:r>
        </a:p>
        <a:p>
          <a:pPr marL="0" lvl="0" indent="0" algn="ctr" defTabSz="711200">
            <a:lnSpc>
              <a:spcPct val="90000"/>
            </a:lnSpc>
            <a:spcBef>
              <a:spcPct val="0"/>
            </a:spcBef>
            <a:spcAft>
              <a:spcPct val="35000"/>
            </a:spcAft>
            <a:buNone/>
          </a:pPr>
          <a:r>
            <a:rPr lang="fr-CA" sz="1600" b="1" kern="1200" noProof="0" dirty="0"/>
            <a:t>Employabilité</a:t>
          </a:r>
        </a:p>
      </dsp:txBody>
      <dsp:txXfrm>
        <a:off x="1930123" y="4127361"/>
        <a:ext cx="1648857" cy="522950"/>
      </dsp:txXfrm>
    </dsp:sp>
    <dsp:sp modelId="{6AFE9B4C-63CF-4491-9413-CE9A9979EEFA}">
      <dsp:nvSpPr>
        <dsp:cNvPr id="0" name=""/>
        <dsp:cNvSpPr/>
      </dsp:nvSpPr>
      <dsp:spPr>
        <a:xfrm rot="10800000">
          <a:off x="1501009" y="2451250"/>
          <a:ext cx="273508" cy="0"/>
        </a:xfrm>
        <a:custGeom>
          <a:avLst/>
          <a:gdLst/>
          <a:ahLst/>
          <a:cxnLst/>
          <a:rect l="0" t="0" r="0" b="0"/>
          <a:pathLst>
            <a:path>
              <a:moveTo>
                <a:pt x="0" y="0"/>
              </a:moveTo>
              <a:lnTo>
                <a:pt x="273508" y="0"/>
              </a:lnTo>
            </a:path>
          </a:pathLst>
        </a:custGeom>
        <a:noFill/>
        <a:ln w="12700" cap="flat" cmpd="sng" algn="ctr">
          <a:solidFill>
            <a:schemeClr val="accent4">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744C870-D5D3-4A4B-B501-41A8FE545FEC}">
      <dsp:nvSpPr>
        <dsp:cNvPr id="0" name=""/>
        <dsp:cNvSpPr/>
      </dsp:nvSpPr>
      <dsp:spPr>
        <a:xfrm>
          <a:off x="132924" y="2140965"/>
          <a:ext cx="1368084" cy="620570"/>
        </a:xfrm>
        <a:prstGeom prst="roundRect">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fr-CA" sz="1600" b="1" kern="1200" noProof="0" dirty="0"/>
            <a:t>Crédits</a:t>
          </a:r>
        </a:p>
        <a:p>
          <a:pPr marL="0" lvl="0" indent="0" algn="ctr" defTabSz="711200">
            <a:lnSpc>
              <a:spcPct val="90000"/>
            </a:lnSpc>
            <a:spcBef>
              <a:spcPct val="0"/>
            </a:spcBef>
            <a:spcAft>
              <a:spcPct val="35000"/>
            </a:spcAft>
            <a:buNone/>
          </a:pPr>
          <a:r>
            <a:rPr lang="fr-CA" sz="1600" b="1" kern="1200" noProof="0" dirty="0"/>
            <a:t>universitaires</a:t>
          </a:r>
        </a:p>
      </dsp:txBody>
      <dsp:txXfrm>
        <a:off x="163218" y="2171259"/>
        <a:ext cx="1307496" cy="55998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1EC5C5-3C88-4740-A105-E453B6F82CC3}">
      <dsp:nvSpPr>
        <dsp:cNvPr id="0" name=""/>
        <dsp:cNvSpPr/>
      </dsp:nvSpPr>
      <dsp:spPr>
        <a:xfrm>
          <a:off x="1160858" y="576920"/>
          <a:ext cx="283296" cy="4413367"/>
        </a:xfrm>
        <a:custGeom>
          <a:avLst/>
          <a:gdLst/>
          <a:ahLst/>
          <a:cxnLst/>
          <a:rect l="0" t="0" r="0" b="0"/>
          <a:pathLst>
            <a:path>
              <a:moveTo>
                <a:pt x="0" y="0"/>
              </a:moveTo>
              <a:lnTo>
                <a:pt x="141648" y="0"/>
              </a:lnTo>
              <a:lnTo>
                <a:pt x="141648" y="4413367"/>
              </a:lnTo>
              <a:lnTo>
                <a:pt x="283296" y="4413367"/>
              </a:lnTo>
            </a:path>
          </a:pathLst>
        </a:cu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a:lnSpc>
              <a:spcPct val="90000"/>
            </a:lnSpc>
            <a:spcBef>
              <a:spcPct val="0"/>
            </a:spcBef>
            <a:spcAft>
              <a:spcPct val="35000"/>
            </a:spcAft>
            <a:buNone/>
          </a:pPr>
          <a:endParaRPr lang="en-CA" sz="1600" kern="1200"/>
        </a:p>
      </dsp:txBody>
      <dsp:txXfrm>
        <a:off x="1191945" y="2673043"/>
        <a:ext cx="221122" cy="221122"/>
      </dsp:txXfrm>
    </dsp:sp>
    <dsp:sp modelId="{BB57123B-B5F3-4D0C-99D9-5DB1B7E8420A}">
      <dsp:nvSpPr>
        <dsp:cNvPr id="0" name=""/>
        <dsp:cNvSpPr/>
      </dsp:nvSpPr>
      <dsp:spPr>
        <a:xfrm>
          <a:off x="1160858" y="576920"/>
          <a:ext cx="283296" cy="3320225"/>
        </a:xfrm>
        <a:custGeom>
          <a:avLst/>
          <a:gdLst/>
          <a:ahLst/>
          <a:cxnLst/>
          <a:rect l="0" t="0" r="0" b="0"/>
          <a:pathLst>
            <a:path>
              <a:moveTo>
                <a:pt x="0" y="0"/>
              </a:moveTo>
              <a:lnTo>
                <a:pt x="141648" y="0"/>
              </a:lnTo>
              <a:lnTo>
                <a:pt x="141648" y="3320225"/>
              </a:lnTo>
              <a:lnTo>
                <a:pt x="283296" y="3320225"/>
              </a:lnTo>
            </a:path>
          </a:pathLst>
        </a:cu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n-CA" sz="1200" kern="1200"/>
        </a:p>
      </dsp:txBody>
      <dsp:txXfrm>
        <a:off x="1219199" y="2153726"/>
        <a:ext cx="166614" cy="166614"/>
      </dsp:txXfrm>
    </dsp:sp>
    <dsp:sp modelId="{19021236-26B2-4971-96F3-53777CE08150}">
      <dsp:nvSpPr>
        <dsp:cNvPr id="0" name=""/>
        <dsp:cNvSpPr/>
      </dsp:nvSpPr>
      <dsp:spPr>
        <a:xfrm>
          <a:off x="1160858" y="576920"/>
          <a:ext cx="283296" cy="2227083"/>
        </a:xfrm>
        <a:custGeom>
          <a:avLst/>
          <a:gdLst/>
          <a:ahLst/>
          <a:cxnLst/>
          <a:rect l="0" t="0" r="0" b="0"/>
          <a:pathLst>
            <a:path>
              <a:moveTo>
                <a:pt x="0" y="0"/>
              </a:moveTo>
              <a:lnTo>
                <a:pt x="141648" y="0"/>
              </a:lnTo>
              <a:lnTo>
                <a:pt x="141648" y="2227083"/>
              </a:lnTo>
              <a:lnTo>
                <a:pt x="283296" y="2227083"/>
              </a:lnTo>
            </a:path>
          </a:pathLst>
        </a:cu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n-CA" sz="800" kern="1200"/>
        </a:p>
      </dsp:txBody>
      <dsp:txXfrm>
        <a:off x="1246381" y="1634336"/>
        <a:ext cx="112251" cy="112251"/>
      </dsp:txXfrm>
    </dsp:sp>
    <dsp:sp modelId="{088473F6-669B-4601-B603-7809F91ADE1F}">
      <dsp:nvSpPr>
        <dsp:cNvPr id="0" name=""/>
        <dsp:cNvSpPr/>
      </dsp:nvSpPr>
      <dsp:spPr>
        <a:xfrm>
          <a:off x="1160858" y="576920"/>
          <a:ext cx="283296" cy="944289"/>
        </a:xfrm>
        <a:custGeom>
          <a:avLst/>
          <a:gdLst/>
          <a:ahLst/>
          <a:cxnLst/>
          <a:rect l="0" t="0" r="0" b="0"/>
          <a:pathLst>
            <a:path>
              <a:moveTo>
                <a:pt x="0" y="0"/>
              </a:moveTo>
              <a:lnTo>
                <a:pt x="141648" y="0"/>
              </a:lnTo>
              <a:lnTo>
                <a:pt x="141648" y="944289"/>
              </a:lnTo>
              <a:lnTo>
                <a:pt x="283296" y="944289"/>
              </a:lnTo>
            </a:path>
          </a:pathLst>
        </a:cu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CA" sz="500" kern="1200"/>
        </a:p>
      </dsp:txBody>
      <dsp:txXfrm>
        <a:off x="1277860" y="1024418"/>
        <a:ext cx="49293" cy="49293"/>
      </dsp:txXfrm>
    </dsp:sp>
    <dsp:sp modelId="{CCF08F87-D347-4F40-884F-0F41913444B2}">
      <dsp:nvSpPr>
        <dsp:cNvPr id="0" name=""/>
        <dsp:cNvSpPr/>
      </dsp:nvSpPr>
      <dsp:spPr>
        <a:xfrm>
          <a:off x="-835475" y="170712"/>
          <a:ext cx="3180252" cy="812416"/>
        </a:xfrm>
        <a:prstGeom prst="rect">
          <a:avLst/>
        </a:prstGeom>
        <a:solidFill>
          <a:schemeClr val="accent4"/>
        </a:solidFill>
        <a:ln w="19050" cap="flat" cmpd="sng" algn="ctr">
          <a:solidFill>
            <a:schemeClr val="lt1"/>
          </a:solidFill>
          <a:prstDash val="solid"/>
          <a:miter lim="800000"/>
        </a:ln>
        <a:effectLst/>
      </dsp:spPr>
      <dsp:style>
        <a:lnRef idx="3">
          <a:schemeClr val="lt1"/>
        </a:lnRef>
        <a:fillRef idx="1">
          <a:schemeClr val="accent4"/>
        </a:fillRef>
        <a:effectRef idx="1">
          <a:schemeClr val="accent4"/>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fr-FR" sz="2800" b="1" i="0" kern="1200" dirty="0">
              <a:solidFill>
                <a:schemeClr val="bg1"/>
              </a:solidFill>
              <a:latin typeface="+mj-lt"/>
            </a:rPr>
            <a:t>Exigences d’admissibilité</a:t>
          </a:r>
          <a:endParaRPr lang="en-CA" sz="2800" kern="1200" dirty="0">
            <a:solidFill>
              <a:schemeClr val="bg1"/>
            </a:solidFill>
            <a:latin typeface="+mj-lt"/>
          </a:endParaRPr>
        </a:p>
      </dsp:txBody>
      <dsp:txXfrm>
        <a:off x="-835475" y="170712"/>
        <a:ext cx="3180252" cy="812416"/>
      </dsp:txXfrm>
    </dsp:sp>
    <dsp:sp modelId="{540C8A84-649D-4EF7-B1A0-6043F854B35E}">
      <dsp:nvSpPr>
        <dsp:cNvPr id="0" name=""/>
        <dsp:cNvSpPr/>
      </dsp:nvSpPr>
      <dsp:spPr>
        <a:xfrm>
          <a:off x="1444155" y="957758"/>
          <a:ext cx="3145925" cy="1126903"/>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b="0" i="0" kern="1200" dirty="0"/>
            <a:t>Vous devez avoir terminé avec succès les cours du tronc commun de 1</a:t>
          </a:r>
          <a:r>
            <a:rPr lang="fr-FR" sz="1600" b="0" i="0" kern="1200" baseline="30000" dirty="0"/>
            <a:t>re</a:t>
          </a:r>
          <a:r>
            <a:rPr lang="fr-FR" sz="1600" b="0" i="0" kern="1200" dirty="0"/>
            <a:t> et de 2</a:t>
          </a:r>
          <a:r>
            <a:rPr lang="fr-FR" sz="1600" b="0" i="0" kern="1200" baseline="30000" dirty="0"/>
            <a:t>e </a:t>
          </a:r>
          <a:r>
            <a:rPr lang="fr-FR" sz="1600" b="0" i="0" kern="1200" dirty="0"/>
            <a:t>années de votre option </a:t>
          </a:r>
          <a:r>
            <a:rPr lang="fr-FR" sz="1600" b="0" i="0" u="sng" kern="1200" dirty="0"/>
            <a:t>avant</a:t>
          </a:r>
          <a:r>
            <a:rPr lang="fr-FR" sz="1600" b="0" i="0" kern="1200" dirty="0"/>
            <a:t> le début de votre stage.</a:t>
          </a:r>
          <a:endParaRPr lang="en-CA" sz="1600" kern="1200" dirty="0"/>
        </a:p>
      </dsp:txBody>
      <dsp:txXfrm>
        <a:off x="1444155" y="957758"/>
        <a:ext cx="3145925" cy="1126903"/>
      </dsp:txXfrm>
    </dsp:sp>
    <dsp:sp modelId="{FBA3AFA0-4E42-4C4E-8663-29BE3D21F863}">
      <dsp:nvSpPr>
        <dsp:cNvPr id="0" name=""/>
        <dsp:cNvSpPr/>
      </dsp:nvSpPr>
      <dsp:spPr>
        <a:xfrm>
          <a:off x="1444155" y="2324442"/>
          <a:ext cx="3145925" cy="959123"/>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b="0" i="0" kern="1200" dirty="0"/>
            <a:t>Vous ne pouvez pas être inscrit(e) au régime d’enseignement coopératif</a:t>
          </a:r>
          <a:r>
            <a:rPr lang="fr-FR" sz="1400" b="0" i="0" kern="1200" dirty="0"/>
            <a:t>.</a:t>
          </a:r>
          <a:endParaRPr lang="en-CA" sz="1400" kern="1200" dirty="0"/>
        </a:p>
      </dsp:txBody>
      <dsp:txXfrm>
        <a:off x="1444155" y="2324442"/>
        <a:ext cx="3145925" cy="959123"/>
      </dsp:txXfrm>
    </dsp:sp>
    <dsp:sp modelId="{A39C4D3D-920D-47AF-81AA-B98CFAD7E4DB}">
      <dsp:nvSpPr>
        <dsp:cNvPr id="0" name=""/>
        <dsp:cNvSpPr/>
      </dsp:nvSpPr>
      <dsp:spPr>
        <a:xfrm>
          <a:off x="1444155" y="3523347"/>
          <a:ext cx="3145925" cy="747598"/>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b="0" i="0" kern="1200" dirty="0"/>
            <a:t>Vous devez avoir une moyenne pondérée cumulative (MPC) minimale de 6,0.</a:t>
          </a:r>
          <a:endParaRPr lang="en-CA" sz="1600" kern="1200" dirty="0"/>
        </a:p>
      </dsp:txBody>
      <dsp:txXfrm>
        <a:off x="1444155" y="3523347"/>
        <a:ext cx="3145925" cy="747598"/>
      </dsp:txXfrm>
    </dsp:sp>
    <dsp:sp modelId="{3239EC75-D4C9-4B11-93AF-67D763C3D64C}">
      <dsp:nvSpPr>
        <dsp:cNvPr id="0" name=""/>
        <dsp:cNvSpPr/>
      </dsp:nvSpPr>
      <dsp:spPr>
        <a:xfrm>
          <a:off x="1444155" y="4510726"/>
          <a:ext cx="3145925" cy="959123"/>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b="0" i="0" kern="1200" dirty="0"/>
            <a:t>Vous faites preuve d’engagement, avez soif d’apprendre et souhaitez faire honneur à l’École de gestion Telfer.</a:t>
          </a:r>
          <a:endParaRPr lang="en-CA" sz="1600" kern="1200" dirty="0"/>
        </a:p>
      </dsp:txBody>
      <dsp:txXfrm>
        <a:off x="1444155" y="4510726"/>
        <a:ext cx="3145925" cy="95912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6EB5AB-8729-49EF-81F5-CBDA2EDA2B6F}">
      <dsp:nvSpPr>
        <dsp:cNvPr id="0" name=""/>
        <dsp:cNvSpPr/>
      </dsp:nvSpPr>
      <dsp:spPr>
        <a:xfrm>
          <a:off x="2959872" y="407042"/>
          <a:ext cx="255170" cy="4362269"/>
        </a:xfrm>
        <a:custGeom>
          <a:avLst/>
          <a:gdLst/>
          <a:ahLst/>
          <a:cxnLst/>
          <a:rect l="0" t="0" r="0" b="0"/>
          <a:pathLst>
            <a:path>
              <a:moveTo>
                <a:pt x="255170" y="0"/>
              </a:moveTo>
              <a:lnTo>
                <a:pt x="127585" y="0"/>
              </a:lnTo>
              <a:lnTo>
                <a:pt x="127585" y="4362269"/>
              </a:lnTo>
              <a:lnTo>
                <a:pt x="0" y="4362269"/>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66750">
            <a:lnSpc>
              <a:spcPct val="90000"/>
            </a:lnSpc>
            <a:spcBef>
              <a:spcPct val="0"/>
            </a:spcBef>
            <a:spcAft>
              <a:spcPct val="35000"/>
            </a:spcAft>
            <a:buNone/>
          </a:pPr>
          <a:endParaRPr lang="en-CA" sz="1500" kern="1200">
            <a:solidFill>
              <a:schemeClr val="tx1"/>
            </a:solidFill>
          </a:endParaRPr>
        </a:p>
      </dsp:txBody>
      <dsp:txXfrm>
        <a:off x="2978214" y="2478934"/>
        <a:ext cx="218486" cy="218486"/>
      </dsp:txXfrm>
    </dsp:sp>
    <dsp:sp modelId="{079E88F0-5DE7-4A9C-B4C0-27488428D2A2}">
      <dsp:nvSpPr>
        <dsp:cNvPr id="0" name=""/>
        <dsp:cNvSpPr/>
      </dsp:nvSpPr>
      <dsp:spPr>
        <a:xfrm>
          <a:off x="2959872" y="407042"/>
          <a:ext cx="255170" cy="3277654"/>
        </a:xfrm>
        <a:custGeom>
          <a:avLst/>
          <a:gdLst/>
          <a:ahLst/>
          <a:cxnLst/>
          <a:rect l="0" t="0" r="0" b="0"/>
          <a:pathLst>
            <a:path>
              <a:moveTo>
                <a:pt x="255170" y="0"/>
              </a:moveTo>
              <a:lnTo>
                <a:pt x="127585" y="0"/>
              </a:lnTo>
              <a:lnTo>
                <a:pt x="127585" y="3277654"/>
              </a:lnTo>
              <a:lnTo>
                <a:pt x="0" y="3277654"/>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en-CA" sz="1100" kern="1200">
            <a:solidFill>
              <a:schemeClr val="tx1"/>
            </a:solidFill>
          </a:endParaRPr>
        </a:p>
      </dsp:txBody>
      <dsp:txXfrm>
        <a:off x="3005268" y="1963680"/>
        <a:ext cx="164378" cy="164378"/>
      </dsp:txXfrm>
    </dsp:sp>
    <dsp:sp modelId="{E0EC0757-4B2F-4D07-9525-CCC53A109F68}">
      <dsp:nvSpPr>
        <dsp:cNvPr id="0" name=""/>
        <dsp:cNvSpPr/>
      </dsp:nvSpPr>
      <dsp:spPr>
        <a:xfrm>
          <a:off x="2959872" y="407042"/>
          <a:ext cx="255170" cy="2203136"/>
        </a:xfrm>
        <a:custGeom>
          <a:avLst/>
          <a:gdLst/>
          <a:ahLst/>
          <a:cxnLst/>
          <a:rect l="0" t="0" r="0" b="0"/>
          <a:pathLst>
            <a:path>
              <a:moveTo>
                <a:pt x="255170" y="0"/>
              </a:moveTo>
              <a:lnTo>
                <a:pt x="127585" y="0"/>
              </a:lnTo>
              <a:lnTo>
                <a:pt x="127585" y="2203136"/>
              </a:lnTo>
              <a:lnTo>
                <a:pt x="0" y="2203136"/>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n-CA" sz="800" kern="1200">
            <a:solidFill>
              <a:schemeClr val="tx1"/>
            </a:solidFill>
          </a:endParaRPr>
        </a:p>
      </dsp:txBody>
      <dsp:txXfrm>
        <a:off x="3032010" y="1453164"/>
        <a:ext cx="110893" cy="110893"/>
      </dsp:txXfrm>
    </dsp:sp>
    <dsp:sp modelId="{532C9A17-3CE1-4C03-9D5D-601323F132B2}">
      <dsp:nvSpPr>
        <dsp:cNvPr id="0" name=""/>
        <dsp:cNvSpPr/>
      </dsp:nvSpPr>
      <dsp:spPr>
        <a:xfrm>
          <a:off x="2959872" y="407042"/>
          <a:ext cx="255170" cy="955289"/>
        </a:xfrm>
        <a:custGeom>
          <a:avLst/>
          <a:gdLst/>
          <a:ahLst/>
          <a:cxnLst/>
          <a:rect l="0" t="0" r="0" b="0"/>
          <a:pathLst>
            <a:path>
              <a:moveTo>
                <a:pt x="255170" y="0"/>
              </a:moveTo>
              <a:lnTo>
                <a:pt x="127585" y="0"/>
              </a:lnTo>
              <a:lnTo>
                <a:pt x="127585" y="955289"/>
              </a:lnTo>
              <a:lnTo>
                <a:pt x="0" y="955289"/>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CA" sz="500" kern="1200">
            <a:solidFill>
              <a:schemeClr val="tx1"/>
            </a:solidFill>
          </a:endParaRPr>
        </a:p>
      </dsp:txBody>
      <dsp:txXfrm>
        <a:off x="3062737" y="859968"/>
        <a:ext cx="49439" cy="49439"/>
      </dsp:txXfrm>
    </dsp:sp>
    <dsp:sp modelId="{9D635CEE-3C66-42CD-BF1D-3346F442E1DD}">
      <dsp:nvSpPr>
        <dsp:cNvPr id="0" name=""/>
        <dsp:cNvSpPr/>
      </dsp:nvSpPr>
      <dsp:spPr>
        <a:xfrm>
          <a:off x="2193497" y="11855"/>
          <a:ext cx="2833465" cy="790375"/>
        </a:xfrm>
        <a:prstGeom prst="rect">
          <a:avLst/>
        </a:prstGeom>
        <a:solidFill>
          <a:schemeClr val="accent4"/>
        </a:solidFill>
        <a:ln w="12700"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CA" sz="2800" b="1" i="0" kern="1200" dirty="0">
              <a:solidFill>
                <a:schemeClr val="bg1"/>
              </a:solidFill>
              <a:latin typeface="+mj-lt"/>
            </a:rPr>
            <a:t>Eligibility Requirements </a:t>
          </a:r>
          <a:endParaRPr lang="en-CA" sz="2800" kern="1200" dirty="0">
            <a:solidFill>
              <a:schemeClr val="bg1"/>
            </a:solidFill>
            <a:latin typeface="+mj-lt"/>
          </a:endParaRPr>
        </a:p>
      </dsp:txBody>
      <dsp:txXfrm>
        <a:off x="2193497" y="11855"/>
        <a:ext cx="2833465" cy="790375"/>
      </dsp:txXfrm>
    </dsp:sp>
    <dsp:sp modelId="{FECD32A1-60D4-426C-B40A-31E4F082A1A4}">
      <dsp:nvSpPr>
        <dsp:cNvPr id="0" name=""/>
        <dsp:cNvSpPr/>
      </dsp:nvSpPr>
      <dsp:spPr>
        <a:xfrm>
          <a:off x="4086" y="826231"/>
          <a:ext cx="2955785" cy="1072202"/>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CA" sz="1600" b="0" i="0" kern="1200" dirty="0"/>
            <a:t>You need to have successfully completed the 1</a:t>
          </a:r>
          <a:r>
            <a:rPr lang="en-CA" sz="1600" b="0" i="0" kern="1200" baseline="30000" dirty="0"/>
            <a:t>st</a:t>
          </a:r>
          <a:r>
            <a:rPr lang="en-CA" sz="1600" b="0" i="0" kern="1200" dirty="0"/>
            <a:t>- and 2</a:t>
          </a:r>
          <a:r>
            <a:rPr lang="en-CA" sz="1600" b="0" i="0" kern="1200" baseline="30000" dirty="0"/>
            <a:t>nd</a:t>
          </a:r>
          <a:r>
            <a:rPr lang="en-CA" sz="1600" b="0" i="0" kern="1200" dirty="0"/>
            <a:t>-year common core courses for your program option </a:t>
          </a:r>
          <a:r>
            <a:rPr lang="en-CA" sz="1600" b="0" i="0" u="sng" kern="1200" dirty="0"/>
            <a:t>prior</a:t>
          </a:r>
          <a:r>
            <a:rPr lang="en-CA" sz="1600" b="0" i="0" kern="1200" dirty="0"/>
            <a:t> to starting your internship.</a:t>
          </a:r>
          <a:endParaRPr lang="en-CA" sz="1600" kern="1200" dirty="0"/>
        </a:p>
      </dsp:txBody>
      <dsp:txXfrm>
        <a:off x="4086" y="826231"/>
        <a:ext cx="2955785" cy="1072202"/>
      </dsp:txXfrm>
    </dsp:sp>
    <dsp:sp modelId="{3BC46C97-F122-4AE2-9565-C4D1FEC75D46}">
      <dsp:nvSpPr>
        <dsp:cNvPr id="0" name=""/>
        <dsp:cNvSpPr/>
      </dsp:nvSpPr>
      <dsp:spPr>
        <a:xfrm>
          <a:off x="4086" y="2123722"/>
          <a:ext cx="2955785" cy="972913"/>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CA" sz="1600" b="0" i="0" kern="1200" dirty="0"/>
            <a:t>You cannot be enrolled in the Co-operative Education Program.</a:t>
          </a:r>
          <a:endParaRPr lang="en-CA" sz="1600" kern="1200" dirty="0"/>
        </a:p>
      </dsp:txBody>
      <dsp:txXfrm>
        <a:off x="4086" y="2123722"/>
        <a:ext cx="2955785" cy="972913"/>
      </dsp:txXfrm>
    </dsp:sp>
    <dsp:sp modelId="{447A7DB1-2EBA-4275-9ADF-661A1B2C690C}">
      <dsp:nvSpPr>
        <dsp:cNvPr id="0" name=""/>
        <dsp:cNvSpPr/>
      </dsp:nvSpPr>
      <dsp:spPr>
        <a:xfrm>
          <a:off x="4086" y="3321923"/>
          <a:ext cx="2955785" cy="725546"/>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CA" sz="1600" b="0" i="0" kern="1200" dirty="0"/>
            <a:t>You have a cumulative grade point average (CGPA) of 6.0 or higher.</a:t>
          </a:r>
          <a:endParaRPr lang="en-CA" sz="1600" kern="1200" dirty="0"/>
        </a:p>
      </dsp:txBody>
      <dsp:txXfrm>
        <a:off x="4086" y="3321923"/>
        <a:ext cx="2955785" cy="725546"/>
      </dsp:txXfrm>
    </dsp:sp>
    <dsp:sp modelId="{9C815A81-3416-416A-B133-85A8AEEFA982}">
      <dsp:nvSpPr>
        <dsp:cNvPr id="0" name=""/>
        <dsp:cNvSpPr/>
      </dsp:nvSpPr>
      <dsp:spPr>
        <a:xfrm>
          <a:off x="4086" y="4272758"/>
          <a:ext cx="2955785" cy="993107"/>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CA" sz="1600" b="0" i="0" kern="1200" dirty="0"/>
            <a:t>You are committed, have a willingness to learn and intend to do credit to the Telfer School of Management.</a:t>
          </a:r>
          <a:endParaRPr lang="en-CA" sz="1600" kern="1200" dirty="0"/>
        </a:p>
      </dsp:txBody>
      <dsp:txXfrm>
        <a:off x="4086" y="4272758"/>
        <a:ext cx="2955785" cy="99310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8C99F9-C4D0-4893-B0E3-D2FF0980597A}">
      <dsp:nvSpPr>
        <dsp:cNvPr id="0" name=""/>
        <dsp:cNvSpPr/>
      </dsp:nvSpPr>
      <dsp:spPr>
        <a:xfrm>
          <a:off x="5867" y="1419830"/>
          <a:ext cx="1760834" cy="2020482"/>
        </a:xfrm>
        <a:prstGeom prst="roundRect">
          <a:avLst>
            <a:gd name="adj" fmla="val 10000"/>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l" defTabSz="577850">
            <a:lnSpc>
              <a:spcPct val="90000"/>
            </a:lnSpc>
            <a:spcBef>
              <a:spcPct val="0"/>
            </a:spcBef>
            <a:spcAft>
              <a:spcPct val="15000"/>
            </a:spcAft>
            <a:buChar char="•"/>
          </a:pPr>
          <a:r>
            <a:rPr lang="fr-FR" sz="1300" b="0" i="0" kern="1200" dirty="0"/>
            <a:t>Cours / Courses</a:t>
          </a:r>
          <a:endParaRPr lang="en-CA" sz="1300" kern="1200" dirty="0"/>
        </a:p>
        <a:p>
          <a:pPr marL="114300" lvl="1" indent="-114300" algn="l" defTabSz="577850">
            <a:lnSpc>
              <a:spcPct val="90000"/>
            </a:lnSpc>
            <a:spcBef>
              <a:spcPct val="0"/>
            </a:spcBef>
            <a:spcAft>
              <a:spcPct val="15000"/>
            </a:spcAft>
            <a:buChar char="•"/>
          </a:pPr>
          <a:r>
            <a:rPr lang="en-CA" sz="1300" kern="1200" dirty="0"/>
            <a:t>Pas de Coop / No CO-OP</a:t>
          </a:r>
        </a:p>
        <a:p>
          <a:pPr marL="114300" lvl="1" indent="-114300" algn="l" defTabSz="577850">
            <a:lnSpc>
              <a:spcPct val="90000"/>
            </a:lnSpc>
            <a:spcBef>
              <a:spcPct val="0"/>
            </a:spcBef>
            <a:spcAft>
              <a:spcPct val="15000"/>
            </a:spcAft>
            <a:buChar char="•"/>
          </a:pPr>
          <a:r>
            <a:rPr lang="en-CA" sz="1300" kern="1200" dirty="0"/>
            <a:t>MPC / CGPA</a:t>
          </a:r>
        </a:p>
        <a:p>
          <a:pPr marL="114300" lvl="1" indent="-114300" algn="l" defTabSz="577850">
            <a:lnSpc>
              <a:spcPct val="90000"/>
            </a:lnSpc>
            <a:spcBef>
              <a:spcPct val="0"/>
            </a:spcBef>
            <a:spcAft>
              <a:spcPct val="15000"/>
            </a:spcAft>
            <a:buChar char="•"/>
          </a:pPr>
          <a:r>
            <a:rPr lang="en-CA" sz="1300" kern="1200" dirty="0"/>
            <a:t>Engagement / Commitment</a:t>
          </a:r>
        </a:p>
      </dsp:txBody>
      <dsp:txXfrm>
        <a:off x="52364" y="1466327"/>
        <a:ext cx="1667840" cy="1494528"/>
      </dsp:txXfrm>
    </dsp:sp>
    <dsp:sp modelId="{6BC8184F-F7D8-46B3-AE99-A69CC5D5A8A9}">
      <dsp:nvSpPr>
        <dsp:cNvPr id="0" name=""/>
        <dsp:cNvSpPr/>
      </dsp:nvSpPr>
      <dsp:spPr>
        <a:xfrm>
          <a:off x="796547" y="1840964"/>
          <a:ext cx="2328657" cy="2328657"/>
        </a:xfrm>
        <a:prstGeom prst="leftCircularArrow">
          <a:avLst>
            <a:gd name="adj1" fmla="val 2883"/>
            <a:gd name="adj2" fmla="val 352504"/>
            <a:gd name="adj3" fmla="val 1973276"/>
            <a:gd name="adj4" fmla="val 8869750"/>
            <a:gd name="adj5" fmla="val 3363"/>
          </a:avLst>
        </a:prstGeom>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w="6350" cap="flat" cmpd="sng" algn="ctr">
          <a:solidFill>
            <a:schemeClr val="accent3"/>
          </a:solidFill>
          <a:prstDash val="solid"/>
          <a:miter lim="800000"/>
        </a:ln>
        <a:effectLst/>
      </dsp:spPr>
      <dsp:style>
        <a:lnRef idx="1">
          <a:schemeClr val="accent3"/>
        </a:lnRef>
        <a:fillRef idx="3">
          <a:schemeClr val="accent3"/>
        </a:fillRef>
        <a:effectRef idx="2">
          <a:schemeClr val="accent3"/>
        </a:effectRef>
        <a:fontRef idx="minor">
          <a:schemeClr val="lt1"/>
        </a:fontRef>
      </dsp:style>
    </dsp:sp>
    <dsp:sp modelId="{970D8563-C7DE-4311-8A40-70BC77DFEE86}">
      <dsp:nvSpPr>
        <dsp:cNvPr id="0" name=""/>
        <dsp:cNvSpPr/>
      </dsp:nvSpPr>
      <dsp:spPr>
        <a:xfrm>
          <a:off x="254278" y="2964089"/>
          <a:ext cx="1565186" cy="622423"/>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fr-FR" sz="1800" b="1" i="0" kern="1200" dirty="0">
              <a:latin typeface="+mj-lt"/>
            </a:rPr>
            <a:t>Admissible / Eligible</a:t>
          </a:r>
          <a:endParaRPr lang="en-CA" sz="1800" b="1" kern="1200" dirty="0">
            <a:latin typeface="+mj-lt"/>
          </a:endParaRPr>
        </a:p>
      </dsp:txBody>
      <dsp:txXfrm>
        <a:off x="272508" y="2982319"/>
        <a:ext cx="1528726" cy="585963"/>
      </dsp:txXfrm>
    </dsp:sp>
    <dsp:sp modelId="{ED4B4572-152A-43E4-B30B-B9CB4FAF402E}">
      <dsp:nvSpPr>
        <dsp:cNvPr id="0" name=""/>
        <dsp:cNvSpPr/>
      </dsp:nvSpPr>
      <dsp:spPr>
        <a:xfrm>
          <a:off x="2052457" y="1452084"/>
          <a:ext cx="2524896" cy="2015225"/>
        </a:xfrm>
        <a:prstGeom prst="roundRect">
          <a:avLst>
            <a:gd name="adj" fmla="val 10000"/>
          </a:avLst>
        </a:prstGeom>
        <a:solidFill>
          <a:schemeClr val="lt1">
            <a:alpha val="90000"/>
            <a:hueOff val="0"/>
            <a:satOff val="0"/>
            <a:lumOff val="0"/>
            <a:alphaOff val="0"/>
          </a:schemeClr>
        </a:solidFill>
        <a:ln w="6350" cap="flat" cmpd="sng" algn="ctr">
          <a:solidFill>
            <a:schemeClr val="accent3">
              <a:hueOff val="531129"/>
              <a:satOff val="-8130"/>
              <a:lumOff val="-523"/>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l" defTabSz="577850">
            <a:lnSpc>
              <a:spcPct val="90000"/>
            </a:lnSpc>
            <a:spcBef>
              <a:spcPct val="0"/>
            </a:spcBef>
            <a:spcAft>
              <a:spcPct val="15000"/>
            </a:spcAft>
            <a:buChar char="•"/>
          </a:pPr>
          <a:r>
            <a:rPr lang="fr-CA" sz="1300" kern="1200" noProof="0" dirty="0"/>
            <a:t>Séance d’information obligatoire / </a:t>
          </a:r>
          <a:r>
            <a:rPr lang="en-CA" sz="1300" kern="1200" noProof="0" dirty="0"/>
            <a:t>Mandatory I</a:t>
          </a:r>
          <a:r>
            <a:rPr lang="fr-CA" sz="1300" kern="1200" noProof="0" dirty="0"/>
            <a:t>nfo Session</a:t>
          </a:r>
        </a:p>
        <a:p>
          <a:pPr marL="114300" lvl="1" indent="-114300" algn="l" defTabSz="577850">
            <a:lnSpc>
              <a:spcPct val="90000"/>
            </a:lnSpc>
            <a:spcBef>
              <a:spcPct val="0"/>
            </a:spcBef>
            <a:spcAft>
              <a:spcPct val="15000"/>
            </a:spcAft>
            <a:buChar char="•"/>
          </a:pPr>
          <a:r>
            <a:rPr lang="fr-CA" sz="1300" kern="1200" noProof="0" dirty="0"/>
            <a:t>Candidatures sur CLDC / Applications on CLDC</a:t>
          </a:r>
        </a:p>
        <a:p>
          <a:pPr marL="114300" lvl="1" indent="-114300" algn="l" defTabSz="577850">
            <a:lnSpc>
              <a:spcPct val="90000"/>
            </a:lnSpc>
            <a:spcBef>
              <a:spcPct val="0"/>
            </a:spcBef>
            <a:spcAft>
              <a:spcPct val="15000"/>
            </a:spcAft>
            <a:buChar char="•"/>
          </a:pPr>
          <a:r>
            <a:rPr lang="fr-CA" sz="1300" kern="1200" noProof="0" dirty="0"/>
            <a:t>Réseau </a:t>
          </a:r>
          <a:r>
            <a:rPr lang="fr-CA" sz="1300" b="1" u="sng" kern="1200" noProof="0" dirty="0"/>
            <a:t>Connexions</a:t>
          </a:r>
          <a:r>
            <a:rPr lang="fr-CA" sz="1300" kern="1200" noProof="0" dirty="0"/>
            <a:t> Network</a:t>
          </a:r>
        </a:p>
      </dsp:txBody>
      <dsp:txXfrm>
        <a:off x="2098833" y="1930294"/>
        <a:ext cx="2432144" cy="1490639"/>
      </dsp:txXfrm>
    </dsp:sp>
    <dsp:sp modelId="{F12D5C9F-E116-41E2-ACF4-0E0B5AAFA85A}">
      <dsp:nvSpPr>
        <dsp:cNvPr id="0" name=""/>
        <dsp:cNvSpPr/>
      </dsp:nvSpPr>
      <dsp:spPr>
        <a:xfrm>
          <a:off x="3252148" y="657902"/>
          <a:ext cx="2777441" cy="2777441"/>
        </a:xfrm>
        <a:prstGeom prst="circularArrow">
          <a:avLst>
            <a:gd name="adj1" fmla="val 2417"/>
            <a:gd name="adj2" fmla="val 292358"/>
            <a:gd name="adj3" fmla="val 19532623"/>
            <a:gd name="adj4" fmla="val 12576003"/>
            <a:gd name="adj5" fmla="val 2820"/>
          </a:avLst>
        </a:prstGeom>
        <a:gradFill rotWithShape="1">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Lst>
          <a:lin ang="5400000" scaled="0"/>
        </a:gradFill>
        <a:ln w="6350" cap="flat" cmpd="sng" algn="ctr">
          <a:solidFill>
            <a:schemeClr val="accent3"/>
          </a:solidFill>
          <a:prstDash val="solid"/>
          <a:miter lim="800000"/>
        </a:ln>
        <a:effectLst/>
      </dsp:spPr>
      <dsp:style>
        <a:lnRef idx="1">
          <a:schemeClr val="accent3"/>
        </a:lnRef>
        <a:fillRef idx="2">
          <a:schemeClr val="accent3"/>
        </a:fillRef>
        <a:effectRef idx="1">
          <a:schemeClr val="accent3"/>
        </a:effectRef>
        <a:fontRef idx="minor">
          <a:schemeClr val="dk1"/>
        </a:fontRef>
      </dsp:style>
    </dsp:sp>
    <dsp:sp modelId="{882FA1E9-F4F9-4F00-99B6-30BBCD1F695F}">
      <dsp:nvSpPr>
        <dsp:cNvPr id="0" name=""/>
        <dsp:cNvSpPr/>
      </dsp:nvSpPr>
      <dsp:spPr>
        <a:xfrm>
          <a:off x="2714024" y="1396596"/>
          <a:ext cx="1565186" cy="622423"/>
        </a:xfrm>
        <a:prstGeom prst="roundRect">
          <a:avLst>
            <a:gd name="adj" fmla="val 10000"/>
          </a:avLst>
        </a:prstGeom>
        <a:gradFill rotWithShape="0">
          <a:gsLst>
            <a:gs pos="0">
              <a:schemeClr val="accent3">
                <a:hueOff val="531129"/>
                <a:satOff val="-8130"/>
                <a:lumOff val="-523"/>
                <a:alphaOff val="0"/>
                <a:satMod val="103000"/>
                <a:lumMod val="102000"/>
                <a:tint val="94000"/>
              </a:schemeClr>
            </a:gs>
            <a:gs pos="50000">
              <a:schemeClr val="accent3">
                <a:hueOff val="531129"/>
                <a:satOff val="-8130"/>
                <a:lumOff val="-523"/>
                <a:alphaOff val="0"/>
                <a:satMod val="110000"/>
                <a:lumMod val="100000"/>
                <a:shade val="100000"/>
              </a:schemeClr>
            </a:gs>
            <a:gs pos="100000">
              <a:schemeClr val="accent3">
                <a:hueOff val="531129"/>
                <a:satOff val="-8130"/>
                <a:lumOff val="-52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fr-CA" sz="1800" b="1" i="0" kern="1200" noProof="0" dirty="0">
              <a:latin typeface="+mj-lt"/>
            </a:rPr>
            <a:t>Admis(e)</a:t>
          </a:r>
          <a:r>
            <a:rPr lang="en-CA" sz="1800" b="1" i="0" kern="1200" noProof="0" dirty="0">
              <a:latin typeface="+mj-lt"/>
            </a:rPr>
            <a:t> / Admitted</a:t>
          </a:r>
          <a:endParaRPr lang="en-CA" sz="1800" b="1" kern="1200" noProof="0" dirty="0">
            <a:latin typeface="+mj-lt"/>
          </a:endParaRPr>
        </a:p>
      </dsp:txBody>
      <dsp:txXfrm>
        <a:off x="2732254" y="1414826"/>
        <a:ext cx="1528726" cy="585963"/>
      </dsp:txXfrm>
    </dsp:sp>
    <dsp:sp modelId="{FE36B1F3-65EF-4FFD-B6D4-F83D152523E7}">
      <dsp:nvSpPr>
        <dsp:cNvPr id="0" name=""/>
        <dsp:cNvSpPr/>
      </dsp:nvSpPr>
      <dsp:spPr>
        <a:xfrm>
          <a:off x="4857313" y="1444755"/>
          <a:ext cx="2227719" cy="1986716"/>
        </a:xfrm>
        <a:prstGeom prst="roundRect">
          <a:avLst>
            <a:gd name="adj" fmla="val 10000"/>
          </a:avLst>
        </a:prstGeom>
        <a:solidFill>
          <a:schemeClr val="lt1">
            <a:alpha val="90000"/>
            <a:hueOff val="0"/>
            <a:satOff val="0"/>
            <a:lumOff val="0"/>
            <a:alphaOff val="0"/>
          </a:schemeClr>
        </a:solidFill>
        <a:ln w="6350" cap="flat" cmpd="sng" algn="ctr">
          <a:solidFill>
            <a:schemeClr val="accent3">
              <a:hueOff val="1062258"/>
              <a:satOff val="-16261"/>
              <a:lumOff val="-1046"/>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l" defTabSz="622300">
            <a:lnSpc>
              <a:spcPct val="90000"/>
            </a:lnSpc>
            <a:spcBef>
              <a:spcPct val="0"/>
            </a:spcBef>
            <a:spcAft>
              <a:spcPct val="15000"/>
            </a:spcAft>
            <a:buChar char="•"/>
          </a:pPr>
          <a:r>
            <a:rPr lang="fr-CA" sz="1400" kern="1200" noProof="0" dirty="0"/>
            <a:t>Offre de </a:t>
          </a:r>
          <a:r>
            <a:rPr lang="en-CA" sz="1400" kern="1200" dirty="0"/>
            <a:t>stage / Internship Offer</a:t>
          </a:r>
        </a:p>
        <a:p>
          <a:pPr marL="114300" lvl="1" indent="-114300" algn="l" defTabSz="622300">
            <a:lnSpc>
              <a:spcPct val="90000"/>
            </a:lnSpc>
            <a:spcBef>
              <a:spcPct val="0"/>
            </a:spcBef>
            <a:spcAft>
              <a:spcPct val="15000"/>
            </a:spcAft>
            <a:buChar char="•"/>
          </a:pPr>
          <a:r>
            <a:rPr lang="en-CA" sz="1400" kern="1200" dirty="0"/>
            <a:t>Proposition / Proposal + Documents</a:t>
          </a:r>
        </a:p>
        <a:p>
          <a:pPr marL="114300" lvl="1" indent="-114300" algn="l" defTabSz="622300">
            <a:lnSpc>
              <a:spcPct val="90000"/>
            </a:lnSpc>
            <a:spcBef>
              <a:spcPct val="0"/>
            </a:spcBef>
            <a:spcAft>
              <a:spcPct val="15000"/>
            </a:spcAft>
            <a:buChar char="•"/>
          </a:pPr>
          <a:r>
            <a:rPr lang="fr-CA" sz="1400" kern="1200" noProof="0" dirty="0"/>
            <a:t>Limite de cours (crédits) </a:t>
          </a:r>
          <a:r>
            <a:rPr lang="en-CA" sz="1400" kern="1200" dirty="0"/>
            <a:t>/ Course (credits) limit</a:t>
          </a:r>
        </a:p>
      </dsp:txBody>
      <dsp:txXfrm>
        <a:off x="4903033" y="1490475"/>
        <a:ext cx="2136279" cy="1469551"/>
      </dsp:txXfrm>
    </dsp:sp>
    <dsp:sp modelId="{747B3093-19A2-4EA9-8157-B2EBBBACE66E}">
      <dsp:nvSpPr>
        <dsp:cNvPr id="0" name=""/>
        <dsp:cNvSpPr/>
      </dsp:nvSpPr>
      <dsp:spPr>
        <a:xfrm>
          <a:off x="5730265" y="1520819"/>
          <a:ext cx="2805537" cy="2805537"/>
        </a:xfrm>
        <a:prstGeom prst="leftCircularArrow">
          <a:avLst>
            <a:gd name="adj1" fmla="val 2393"/>
            <a:gd name="adj2" fmla="val 289269"/>
            <a:gd name="adj3" fmla="val 1736633"/>
            <a:gd name="adj4" fmla="val 8696342"/>
            <a:gd name="adj5" fmla="val 2792"/>
          </a:avLst>
        </a:prstGeom>
        <a:gradFill rotWithShape="1">
          <a:gsLst>
            <a:gs pos="0">
              <a:schemeClr val="accent4">
                <a:lumMod val="110000"/>
                <a:satMod val="105000"/>
                <a:tint val="67000"/>
              </a:schemeClr>
            </a:gs>
            <a:gs pos="50000">
              <a:schemeClr val="accent4">
                <a:lumMod val="105000"/>
                <a:satMod val="103000"/>
                <a:tint val="73000"/>
              </a:schemeClr>
            </a:gs>
            <a:gs pos="100000">
              <a:schemeClr val="accent4">
                <a:lumMod val="105000"/>
                <a:satMod val="109000"/>
                <a:tint val="81000"/>
              </a:schemeClr>
            </a:gs>
          </a:gsLst>
          <a:lin ang="5400000" scaled="0"/>
        </a:gradFill>
        <a:ln w="6350" cap="flat" cmpd="sng" algn="ctr">
          <a:solidFill>
            <a:schemeClr val="accent4"/>
          </a:solidFill>
          <a:prstDash val="solid"/>
          <a:miter lim="800000"/>
        </a:ln>
        <a:effectLst/>
      </dsp:spPr>
      <dsp:style>
        <a:lnRef idx="1">
          <a:schemeClr val="accent4"/>
        </a:lnRef>
        <a:fillRef idx="2">
          <a:schemeClr val="accent4"/>
        </a:fillRef>
        <a:effectRef idx="1">
          <a:schemeClr val="accent4"/>
        </a:effectRef>
        <a:fontRef idx="minor">
          <a:schemeClr val="dk1"/>
        </a:fontRef>
      </dsp:style>
    </dsp:sp>
    <dsp:sp modelId="{2628B178-96B9-4DEA-8AFF-A5A678AC82CE}">
      <dsp:nvSpPr>
        <dsp:cNvPr id="0" name=""/>
        <dsp:cNvSpPr/>
      </dsp:nvSpPr>
      <dsp:spPr>
        <a:xfrm>
          <a:off x="5261744" y="3065206"/>
          <a:ext cx="1565186" cy="622423"/>
        </a:xfrm>
        <a:prstGeom prst="roundRect">
          <a:avLst>
            <a:gd name="adj" fmla="val 10000"/>
          </a:avLst>
        </a:prstGeom>
        <a:gradFill rotWithShape="0">
          <a:gsLst>
            <a:gs pos="0">
              <a:schemeClr val="accent3">
                <a:hueOff val="1062258"/>
                <a:satOff val="-16261"/>
                <a:lumOff val="-1046"/>
                <a:alphaOff val="0"/>
                <a:satMod val="103000"/>
                <a:lumMod val="102000"/>
                <a:tint val="94000"/>
              </a:schemeClr>
            </a:gs>
            <a:gs pos="50000">
              <a:schemeClr val="accent3">
                <a:hueOff val="1062258"/>
                <a:satOff val="-16261"/>
                <a:lumOff val="-1046"/>
                <a:alphaOff val="0"/>
                <a:satMod val="110000"/>
                <a:lumMod val="100000"/>
                <a:shade val="100000"/>
              </a:schemeClr>
            </a:gs>
            <a:gs pos="100000">
              <a:schemeClr val="accent3">
                <a:hueOff val="1062258"/>
                <a:satOff val="-16261"/>
                <a:lumOff val="-1046"/>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fr-FR" sz="1800" b="1" i="0" kern="1200" dirty="0">
              <a:latin typeface="+mj-lt"/>
            </a:rPr>
            <a:t>Inscrit(e) / </a:t>
          </a:r>
          <a:r>
            <a:rPr lang="en-CA" sz="1800" b="1" i="0" kern="1200" noProof="0" dirty="0">
              <a:latin typeface="+mj-lt"/>
            </a:rPr>
            <a:t>Enrolled</a:t>
          </a:r>
          <a:endParaRPr lang="en-CA" sz="1800" b="1" kern="1200" noProof="0" dirty="0">
            <a:latin typeface="+mj-lt"/>
          </a:endParaRPr>
        </a:p>
      </dsp:txBody>
      <dsp:txXfrm>
        <a:off x="5279974" y="3083436"/>
        <a:ext cx="1528726" cy="585963"/>
      </dsp:txXfrm>
    </dsp:sp>
    <dsp:sp modelId="{056F46FF-4563-4238-A96E-76F9E686063C}">
      <dsp:nvSpPr>
        <dsp:cNvPr id="0" name=""/>
        <dsp:cNvSpPr/>
      </dsp:nvSpPr>
      <dsp:spPr>
        <a:xfrm>
          <a:off x="7330939" y="1454635"/>
          <a:ext cx="2795008" cy="1943306"/>
        </a:xfrm>
        <a:prstGeom prst="roundRect">
          <a:avLst>
            <a:gd name="adj" fmla="val 10000"/>
          </a:avLst>
        </a:prstGeom>
        <a:solidFill>
          <a:schemeClr val="lt1">
            <a:alpha val="90000"/>
            <a:hueOff val="0"/>
            <a:satOff val="0"/>
            <a:lumOff val="0"/>
            <a:alphaOff val="0"/>
          </a:schemeClr>
        </a:solidFill>
        <a:ln w="6350" cap="flat" cmpd="sng" algn="ctr">
          <a:solidFill>
            <a:schemeClr val="accent3">
              <a:hueOff val="1593387"/>
              <a:satOff val="-24391"/>
              <a:lumOff val="-1569"/>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l" defTabSz="622300">
            <a:lnSpc>
              <a:spcPct val="90000"/>
            </a:lnSpc>
            <a:spcBef>
              <a:spcPct val="0"/>
            </a:spcBef>
            <a:spcAft>
              <a:spcPct val="15000"/>
            </a:spcAft>
            <a:buChar char="•"/>
          </a:pPr>
          <a:r>
            <a:rPr lang="fr-CA" sz="1400" kern="1200" noProof="0" dirty="0">
              <a:latin typeface="+mn-lt"/>
            </a:rPr>
            <a:t>Nombre d’heures et de semaines requises </a:t>
          </a:r>
          <a:r>
            <a:rPr lang="en-CA" sz="1400" kern="1200" dirty="0">
              <a:latin typeface="+mn-lt"/>
            </a:rPr>
            <a:t>/ Required number of hours and weeks </a:t>
          </a:r>
        </a:p>
        <a:p>
          <a:pPr marL="114300" lvl="1" indent="-114300" algn="l" defTabSz="622300">
            <a:lnSpc>
              <a:spcPct val="90000"/>
            </a:lnSpc>
            <a:spcBef>
              <a:spcPct val="0"/>
            </a:spcBef>
            <a:spcAft>
              <a:spcPct val="15000"/>
            </a:spcAft>
            <a:buChar char="•"/>
          </a:pPr>
          <a:r>
            <a:rPr lang="fr-CA" sz="1400" kern="1200" noProof="0" dirty="0">
              <a:latin typeface="+mn-lt"/>
            </a:rPr>
            <a:t>Évaluations / </a:t>
          </a:r>
          <a:r>
            <a:rPr lang="en-CA" sz="1400" kern="1200" dirty="0">
              <a:latin typeface="+mn-lt"/>
            </a:rPr>
            <a:t>Evaluations</a:t>
          </a:r>
        </a:p>
        <a:p>
          <a:pPr marL="114300" lvl="1" indent="-114300" algn="l" defTabSz="622300">
            <a:lnSpc>
              <a:spcPct val="90000"/>
            </a:lnSpc>
            <a:spcBef>
              <a:spcPct val="0"/>
            </a:spcBef>
            <a:spcAft>
              <a:spcPct val="15000"/>
            </a:spcAft>
            <a:buChar char="•"/>
          </a:pPr>
          <a:r>
            <a:rPr lang="en-CA" sz="1400" kern="1200" dirty="0">
              <a:latin typeface="+mn-lt"/>
            </a:rPr>
            <a:t>Rapport final / Final Report</a:t>
          </a:r>
        </a:p>
      </dsp:txBody>
      <dsp:txXfrm>
        <a:off x="7375660" y="1915779"/>
        <a:ext cx="2705566" cy="1437441"/>
      </dsp:txXfrm>
    </dsp:sp>
    <dsp:sp modelId="{2F45F8B0-B45C-4571-80B0-28D9C0F01C26}">
      <dsp:nvSpPr>
        <dsp:cNvPr id="0" name=""/>
        <dsp:cNvSpPr/>
      </dsp:nvSpPr>
      <dsp:spPr>
        <a:xfrm>
          <a:off x="7904859" y="1380340"/>
          <a:ext cx="1565186" cy="622423"/>
        </a:xfrm>
        <a:prstGeom prst="roundRect">
          <a:avLst>
            <a:gd name="adj" fmla="val 10000"/>
          </a:avLst>
        </a:prstGeom>
        <a:gradFill rotWithShape="0">
          <a:gsLst>
            <a:gs pos="0">
              <a:schemeClr val="accent3">
                <a:hueOff val="1593387"/>
                <a:satOff val="-24391"/>
                <a:lumOff val="-1569"/>
                <a:alphaOff val="0"/>
                <a:satMod val="103000"/>
                <a:lumMod val="102000"/>
                <a:tint val="94000"/>
              </a:schemeClr>
            </a:gs>
            <a:gs pos="50000">
              <a:schemeClr val="accent3">
                <a:hueOff val="1593387"/>
                <a:satOff val="-24391"/>
                <a:lumOff val="-1569"/>
                <a:alphaOff val="0"/>
                <a:satMod val="110000"/>
                <a:lumMod val="100000"/>
                <a:shade val="100000"/>
              </a:schemeClr>
            </a:gs>
            <a:gs pos="100000">
              <a:schemeClr val="accent3">
                <a:hueOff val="1593387"/>
                <a:satOff val="-24391"/>
                <a:lumOff val="-156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fr-CA" sz="1800" b="1" kern="1200" noProof="0" dirty="0">
              <a:latin typeface="+mj-lt"/>
            </a:rPr>
            <a:t>Réussite </a:t>
          </a:r>
          <a:r>
            <a:rPr lang="en-CA" sz="1800" b="1" kern="1200" dirty="0">
              <a:latin typeface="+mj-lt"/>
            </a:rPr>
            <a:t>/ Success</a:t>
          </a:r>
        </a:p>
      </dsp:txBody>
      <dsp:txXfrm>
        <a:off x="7923089" y="1398570"/>
        <a:ext cx="1528726" cy="58596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BD4B58-B603-46D7-962F-2AE5D102276D}">
      <dsp:nvSpPr>
        <dsp:cNvPr id="0" name=""/>
        <dsp:cNvSpPr/>
      </dsp:nvSpPr>
      <dsp:spPr>
        <a:xfrm>
          <a:off x="2" y="0"/>
          <a:ext cx="11519497" cy="4287339"/>
        </a:xfrm>
        <a:prstGeom prst="rightArrow">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7592E4E-DE48-4FDA-B460-FDF99A3D6540}">
      <dsp:nvSpPr>
        <dsp:cNvPr id="0" name=""/>
        <dsp:cNvSpPr/>
      </dsp:nvSpPr>
      <dsp:spPr>
        <a:xfrm>
          <a:off x="127786" y="1038745"/>
          <a:ext cx="1603689" cy="2209848"/>
        </a:xfrm>
        <a:prstGeom prst="roundRect">
          <a:avLst/>
        </a:prstGeom>
        <a:solidFill>
          <a:schemeClr val="lt1">
            <a:hueOff val="0"/>
            <a:satOff val="0"/>
            <a:lumOff val="0"/>
            <a:alphaOff val="0"/>
          </a:schemeClr>
        </a:solidFill>
        <a:ln w="19050" cap="flat" cmpd="sng" algn="ctr">
          <a:solidFill>
            <a:schemeClr val="accent6">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CA" sz="1200" b="0" kern="1200" noProof="0" dirty="0"/>
            <a:t>Participer à la séance d’information obligatoire + Lire attentivement les documents CNXS</a:t>
          </a:r>
        </a:p>
        <a:p>
          <a:pPr marL="0" lvl="0" indent="0" algn="ctr" defTabSz="533400">
            <a:lnSpc>
              <a:spcPct val="90000"/>
            </a:lnSpc>
            <a:spcBef>
              <a:spcPct val="0"/>
            </a:spcBef>
            <a:spcAft>
              <a:spcPct val="35000"/>
            </a:spcAft>
            <a:buNone/>
          </a:pPr>
          <a:r>
            <a:rPr lang="en-CA" sz="1200" b="0" kern="1200" dirty="0"/>
            <a:t> Attend mandatory info session + Carefully read CNXS documents</a:t>
          </a:r>
        </a:p>
      </dsp:txBody>
      <dsp:txXfrm>
        <a:off x="206072" y="1117031"/>
        <a:ext cx="1447117" cy="2053276"/>
      </dsp:txXfrm>
    </dsp:sp>
    <dsp:sp modelId="{978140A5-6EED-445E-8413-99602AD4D0BC}">
      <dsp:nvSpPr>
        <dsp:cNvPr id="0" name=""/>
        <dsp:cNvSpPr/>
      </dsp:nvSpPr>
      <dsp:spPr>
        <a:xfrm>
          <a:off x="1800803" y="1286201"/>
          <a:ext cx="988139" cy="1714935"/>
        </a:xfrm>
        <a:prstGeom prst="roundRect">
          <a:avLst/>
        </a:prstGeom>
        <a:solidFill>
          <a:schemeClr val="lt1">
            <a:hueOff val="0"/>
            <a:satOff val="0"/>
            <a:lumOff val="0"/>
            <a:alphaOff val="0"/>
          </a:schemeClr>
        </a:solidFill>
        <a:ln w="19050" cap="flat" cmpd="sng" algn="ctr">
          <a:solidFill>
            <a:schemeClr val="accent6">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CA" sz="1200" b="0" kern="1200" noProof="0" dirty="0"/>
            <a:t>Postuler au programme sur CLDC </a:t>
          </a:r>
        </a:p>
        <a:p>
          <a:pPr marL="0" lvl="0" indent="0" algn="ctr" defTabSz="533400">
            <a:lnSpc>
              <a:spcPct val="90000"/>
            </a:lnSpc>
            <a:spcBef>
              <a:spcPct val="0"/>
            </a:spcBef>
            <a:spcAft>
              <a:spcPct val="35000"/>
            </a:spcAft>
            <a:buNone/>
          </a:pPr>
          <a:endParaRPr lang="fr-CA" sz="1200" b="0" kern="1200" noProof="0" dirty="0"/>
        </a:p>
        <a:p>
          <a:pPr marL="0" lvl="0" indent="0" algn="ctr" defTabSz="533400">
            <a:lnSpc>
              <a:spcPct val="90000"/>
            </a:lnSpc>
            <a:spcBef>
              <a:spcPct val="0"/>
            </a:spcBef>
            <a:spcAft>
              <a:spcPct val="35000"/>
            </a:spcAft>
            <a:buNone/>
          </a:pPr>
          <a:r>
            <a:rPr lang="en-CA" sz="1200" b="0" kern="1200" dirty="0"/>
            <a:t> Apply to the program on CLDC</a:t>
          </a:r>
        </a:p>
      </dsp:txBody>
      <dsp:txXfrm>
        <a:off x="1849040" y="1334438"/>
        <a:ext cx="891665" cy="1618461"/>
      </dsp:txXfrm>
    </dsp:sp>
    <dsp:sp modelId="{4EDE3AAD-B1E6-4B0B-9AFE-8DE3D00364EF}">
      <dsp:nvSpPr>
        <dsp:cNvPr id="0" name=""/>
        <dsp:cNvSpPr/>
      </dsp:nvSpPr>
      <dsp:spPr>
        <a:xfrm>
          <a:off x="2857476" y="1286201"/>
          <a:ext cx="856076" cy="1714935"/>
        </a:xfrm>
        <a:prstGeom prst="roundRect">
          <a:avLst/>
        </a:prstGeom>
        <a:solidFill>
          <a:schemeClr val="lt1">
            <a:hueOff val="0"/>
            <a:satOff val="0"/>
            <a:lumOff val="0"/>
            <a:alphaOff val="0"/>
          </a:schemeClr>
        </a:solidFill>
        <a:ln w="19050" cap="flat" cmpd="sng" algn="ctr">
          <a:solidFill>
            <a:schemeClr val="accent6">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CA" sz="1200" b="0" kern="1200" noProof="0" dirty="0"/>
            <a:t>Participer à Réseau CNXS</a:t>
          </a:r>
          <a:br>
            <a:rPr lang="fr-CA" sz="1200" b="0" kern="1200" noProof="0" dirty="0"/>
          </a:br>
          <a:br>
            <a:rPr lang="fr-CA" sz="1200" b="0" kern="1200" noProof="0" dirty="0"/>
          </a:br>
          <a:br>
            <a:rPr lang="fr-CA" sz="1200" b="0" kern="1200" noProof="0" dirty="0"/>
          </a:br>
          <a:r>
            <a:rPr lang="en-CA" sz="1200" b="0" kern="1200" dirty="0"/>
            <a:t>Attend CNXS Network</a:t>
          </a:r>
        </a:p>
      </dsp:txBody>
      <dsp:txXfrm>
        <a:off x="2899266" y="1327991"/>
        <a:ext cx="772496" cy="1631355"/>
      </dsp:txXfrm>
    </dsp:sp>
    <dsp:sp modelId="{5B254022-64D8-4B80-8328-8F4B7EC0E706}">
      <dsp:nvSpPr>
        <dsp:cNvPr id="0" name=""/>
        <dsp:cNvSpPr/>
      </dsp:nvSpPr>
      <dsp:spPr>
        <a:xfrm>
          <a:off x="3790235" y="1286201"/>
          <a:ext cx="835131" cy="1714935"/>
        </a:xfrm>
        <a:prstGeom prst="roundRect">
          <a:avLst/>
        </a:prstGeom>
        <a:solidFill>
          <a:schemeClr val="lt1">
            <a:hueOff val="0"/>
            <a:satOff val="0"/>
            <a:lumOff val="0"/>
            <a:alphaOff val="0"/>
          </a:schemeClr>
        </a:solidFill>
        <a:ln w="19050" cap="flat" cmpd="sng" algn="ctr">
          <a:solidFill>
            <a:schemeClr val="accent6">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CA" sz="1200" b="0" kern="1200" noProof="0" dirty="0"/>
            <a:t>Trouver un stage</a:t>
          </a:r>
        </a:p>
        <a:p>
          <a:pPr marL="0" lvl="0" indent="0" algn="ctr" defTabSz="533400">
            <a:lnSpc>
              <a:spcPct val="90000"/>
            </a:lnSpc>
            <a:spcBef>
              <a:spcPct val="0"/>
            </a:spcBef>
            <a:spcAft>
              <a:spcPct val="35000"/>
            </a:spcAft>
            <a:buNone/>
          </a:pPr>
          <a:endParaRPr lang="en-CA" sz="1200" b="0" kern="1200" dirty="0"/>
        </a:p>
        <a:p>
          <a:pPr marL="0" lvl="0" indent="0" algn="ctr" defTabSz="533400">
            <a:lnSpc>
              <a:spcPct val="90000"/>
            </a:lnSpc>
            <a:spcBef>
              <a:spcPct val="0"/>
            </a:spcBef>
            <a:spcAft>
              <a:spcPct val="35000"/>
            </a:spcAft>
            <a:buNone/>
          </a:pPr>
          <a:endParaRPr lang="en-CA" sz="1200" b="0" kern="1200" dirty="0"/>
        </a:p>
        <a:p>
          <a:pPr marL="0" lvl="0" indent="0" algn="ctr" defTabSz="533400">
            <a:lnSpc>
              <a:spcPct val="90000"/>
            </a:lnSpc>
            <a:spcBef>
              <a:spcPct val="0"/>
            </a:spcBef>
            <a:spcAft>
              <a:spcPct val="35000"/>
            </a:spcAft>
            <a:buNone/>
          </a:pPr>
          <a:r>
            <a:rPr lang="en-CA" sz="1200" b="0" kern="1200" dirty="0"/>
            <a:t>Find an internship</a:t>
          </a:r>
        </a:p>
      </dsp:txBody>
      <dsp:txXfrm>
        <a:off x="3831003" y="1326969"/>
        <a:ext cx="753595" cy="1633399"/>
      </dsp:txXfrm>
    </dsp:sp>
    <dsp:sp modelId="{7CEFCDCA-8CA8-4420-8268-E608E8CDA3AC}">
      <dsp:nvSpPr>
        <dsp:cNvPr id="0" name=""/>
        <dsp:cNvSpPr/>
      </dsp:nvSpPr>
      <dsp:spPr>
        <a:xfrm>
          <a:off x="4702048" y="1286201"/>
          <a:ext cx="1106639" cy="1714935"/>
        </a:xfrm>
        <a:prstGeom prst="roundRect">
          <a:avLst/>
        </a:prstGeom>
        <a:solidFill>
          <a:schemeClr val="lt1">
            <a:hueOff val="0"/>
            <a:satOff val="0"/>
            <a:lumOff val="0"/>
            <a:alphaOff val="0"/>
          </a:schemeClr>
        </a:solidFill>
        <a:ln w="19050" cap="flat" cmpd="sng" algn="ctr">
          <a:solidFill>
            <a:schemeClr val="accent6">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CA" sz="1200" b="0" kern="1200" noProof="0" dirty="0"/>
            <a:t>Remplir le formulaire de proposition</a:t>
          </a:r>
        </a:p>
        <a:p>
          <a:pPr marL="0" lvl="0" indent="0" algn="ctr" defTabSz="533400">
            <a:lnSpc>
              <a:spcPct val="90000"/>
            </a:lnSpc>
            <a:spcBef>
              <a:spcPct val="0"/>
            </a:spcBef>
            <a:spcAft>
              <a:spcPct val="35000"/>
            </a:spcAft>
            <a:buNone/>
          </a:pPr>
          <a:endParaRPr lang="en-CA" sz="1200" b="0" kern="1200" dirty="0"/>
        </a:p>
        <a:p>
          <a:pPr marL="0" lvl="0" indent="0" algn="ctr" defTabSz="533400">
            <a:lnSpc>
              <a:spcPct val="90000"/>
            </a:lnSpc>
            <a:spcBef>
              <a:spcPct val="0"/>
            </a:spcBef>
            <a:spcAft>
              <a:spcPct val="35000"/>
            </a:spcAft>
            <a:buNone/>
          </a:pPr>
          <a:endParaRPr lang="en-CA" sz="1200" b="0" kern="1200" dirty="0"/>
        </a:p>
        <a:p>
          <a:pPr marL="0" lvl="0" indent="0" algn="ctr" defTabSz="533400">
            <a:lnSpc>
              <a:spcPct val="90000"/>
            </a:lnSpc>
            <a:spcBef>
              <a:spcPct val="0"/>
            </a:spcBef>
            <a:spcAft>
              <a:spcPct val="35000"/>
            </a:spcAft>
            <a:buNone/>
          </a:pPr>
          <a:r>
            <a:rPr lang="en-CA" sz="1200" b="0" kern="1200" dirty="0"/>
            <a:t> Fill out the proposal form</a:t>
          </a:r>
        </a:p>
      </dsp:txBody>
      <dsp:txXfrm>
        <a:off x="4756070" y="1340223"/>
        <a:ext cx="998595" cy="1606891"/>
      </dsp:txXfrm>
    </dsp:sp>
    <dsp:sp modelId="{275F12A7-679A-4014-AC89-C6D194D5A9A7}">
      <dsp:nvSpPr>
        <dsp:cNvPr id="0" name=""/>
        <dsp:cNvSpPr/>
      </dsp:nvSpPr>
      <dsp:spPr>
        <a:xfrm>
          <a:off x="5889844" y="1286201"/>
          <a:ext cx="1203576" cy="1714935"/>
        </a:xfrm>
        <a:prstGeom prst="roundRect">
          <a:avLst/>
        </a:prstGeom>
        <a:solidFill>
          <a:schemeClr val="lt1">
            <a:hueOff val="0"/>
            <a:satOff val="0"/>
            <a:lumOff val="0"/>
            <a:alphaOff val="0"/>
          </a:schemeClr>
        </a:solidFill>
        <a:ln w="19050" cap="flat" cmpd="sng" algn="ctr">
          <a:solidFill>
            <a:schemeClr val="accent6">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CA" sz="1200" b="0" kern="1200" noProof="0" dirty="0"/>
            <a:t>Soumettre les 4 documents administratifs</a:t>
          </a:r>
        </a:p>
        <a:p>
          <a:pPr marL="0" lvl="0" indent="0" algn="ctr" defTabSz="533400">
            <a:lnSpc>
              <a:spcPct val="90000"/>
            </a:lnSpc>
            <a:spcBef>
              <a:spcPct val="0"/>
            </a:spcBef>
            <a:spcAft>
              <a:spcPct val="35000"/>
            </a:spcAft>
            <a:buNone/>
          </a:pPr>
          <a:endParaRPr lang="en-CA" sz="1200" b="0" kern="1200" dirty="0"/>
        </a:p>
        <a:p>
          <a:pPr marL="0" lvl="0" indent="0" algn="ctr" defTabSz="533400">
            <a:lnSpc>
              <a:spcPct val="90000"/>
            </a:lnSpc>
            <a:spcBef>
              <a:spcPct val="0"/>
            </a:spcBef>
            <a:spcAft>
              <a:spcPct val="35000"/>
            </a:spcAft>
            <a:buNone/>
          </a:pPr>
          <a:r>
            <a:rPr lang="en-CA" sz="1200" b="0" kern="1200" dirty="0"/>
            <a:t>Submit the 4 administrative documents</a:t>
          </a:r>
        </a:p>
      </dsp:txBody>
      <dsp:txXfrm>
        <a:off x="5948598" y="1344955"/>
        <a:ext cx="1086068" cy="1597427"/>
      </dsp:txXfrm>
    </dsp:sp>
    <dsp:sp modelId="{5CC5289A-25E8-4369-A43C-5733D54E1D9F}">
      <dsp:nvSpPr>
        <dsp:cNvPr id="0" name=""/>
        <dsp:cNvSpPr/>
      </dsp:nvSpPr>
      <dsp:spPr>
        <a:xfrm>
          <a:off x="7179484" y="1286201"/>
          <a:ext cx="848851" cy="1714935"/>
        </a:xfrm>
        <a:prstGeom prst="roundRect">
          <a:avLst/>
        </a:prstGeom>
        <a:solidFill>
          <a:schemeClr val="lt1">
            <a:hueOff val="0"/>
            <a:satOff val="0"/>
            <a:lumOff val="0"/>
            <a:alphaOff val="0"/>
          </a:schemeClr>
        </a:solidFill>
        <a:ln w="19050" cap="flat" cmpd="sng" algn="ctr">
          <a:solidFill>
            <a:schemeClr val="accent6">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CA" sz="1200" b="0" kern="1200" noProof="0" dirty="0"/>
            <a:t>Démarrer le </a:t>
          </a:r>
          <a:r>
            <a:rPr lang="en-CA" sz="1200" b="0" kern="1200" dirty="0"/>
            <a:t>stage</a:t>
          </a:r>
        </a:p>
        <a:p>
          <a:pPr marL="0" lvl="0" indent="0" algn="ctr" defTabSz="533400">
            <a:lnSpc>
              <a:spcPct val="90000"/>
            </a:lnSpc>
            <a:spcBef>
              <a:spcPct val="0"/>
            </a:spcBef>
            <a:spcAft>
              <a:spcPct val="35000"/>
            </a:spcAft>
            <a:buNone/>
          </a:pPr>
          <a:endParaRPr lang="en-CA" sz="1200" b="0" kern="1200" dirty="0"/>
        </a:p>
        <a:p>
          <a:pPr marL="0" lvl="0" indent="0" algn="ctr" defTabSz="533400">
            <a:lnSpc>
              <a:spcPct val="90000"/>
            </a:lnSpc>
            <a:spcBef>
              <a:spcPct val="0"/>
            </a:spcBef>
            <a:spcAft>
              <a:spcPct val="35000"/>
            </a:spcAft>
            <a:buNone/>
          </a:pPr>
          <a:endParaRPr lang="en-CA" sz="1200" b="0" kern="1200" dirty="0"/>
        </a:p>
        <a:p>
          <a:pPr marL="0" lvl="0" indent="0" algn="ctr" defTabSz="533400">
            <a:lnSpc>
              <a:spcPct val="90000"/>
            </a:lnSpc>
            <a:spcBef>
              <a:spcPct val="0"/>
            </a:spcBef>
            <a:spcAft>
              <a:spcPct val="35000"/>
            </a:spcAft>
            <a:buNone/>
          </a:pPr>
          <a:r>
            <a:rPr lang="en-CA" sz="1200" b="0" kern="1200" dirty="0"/>
            <a:t>Start internship</a:t>
          </a:r>
        </a:p>
      </dsp:txBody>
      <dsp:txXfrm>
        <a:off x="7220921" y="1327638"/>
        <a:ext cx="765977" cy="1632061"/>
      </dsp:txXfrm>
    </dsp:sp>
    <dsp:sp modelId="{48860BA7-24D9-471B-8B77-2CF2C747FA65}">
      <dsp:nvSpPr>
        <dsp:cNvPr id="0" name=""/>
        <dsp:cNvSpPr/>
      </dsp:nvSpPr>
      <dsp:spPr>
        <a:xfrm>
          <a:off x="8103360" y="1286201"/>
          <a:ext cx="1105027" cy="1714935"/>
        </a:xfrm>
        <a:prstGeom prst="roundRect">
          <a:avLst/>
        </a:prstGeom>
        <a:solidFill>
          <a:schemeClr val="lt1">
            <a:hueOff val="0"/>
            <a:satOff val="0"/>
            <a:lumOff val="0"/>
            <a:alphaOff val="0"/>
          </a:schemeClr>
        </a:solidFill>
        <a:ln w="19050" cap="flat" cmpd="sng" algn="ctr">
          <a:solidFill>
            <a:schemeClr val="accent6">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CA" sz="1200" b="0" kern="1200" noProof="0" dirty="0"/>
            <a:t>Évaluation de mi-trimestre</a:t>
          </a:r>
        </a:p>
        <a:p>
          <a:pPr marL="0" lvl="0" indent="0" algn="ctr" defTabSz="533400">
            <a:lnSpc>
              <a:spcPct val="90000"/>
            </a:lnSpc>
            <a:spcBef>
              <a:spcPct val="0"/>
            </a:spcBef>
            <a:spcAft>
              <a:spcPct val="35000"/>
            </a:spcAft>
            <a:buNone/>
          </a:pPr>
          <a:endParaRPr lang="en-CA" sz="1200" b="0" kern="1200" dirty="0"/>
        </a:p>
        <a:p>
          <a:pPr marL="0" lvl="0" indent="0" algn="ctr" defTabSz="533400">
            <a:lnSpc>
              <a:spcPct val="90000"/>
            </a:lnSpc>
            <a:spcBef>
              <a:spcPct val="0"/>
            </a:spcBef>
            <a:spcAft>
              <a:spcPct val="35000"/>
            </a:spcAft>
            <a:buNone/>
          </a:pPr>
          <a:endParaRPr lang="en-CA" sz="1200" b="0" kern="1200" dirty="0"/>
        </a:p>
        <a:p>
          <a:pPr marL="0" lvl="0" indent="0" algn="ctr" defTabSz="533400">
            <a:lnSpc>
              <a:spcPct val="90000"/>
            </a:lnSpc>
            <a:spcBef>
              <a:spcPct val="0"/>
            </a:spcBef>
            <a:spcAft>
              <a:spcPct val="35000"/>
            </a:spcAft>
            <a:buNone/>
          </a:pPr>
          <a:r>
            <a:rPr lang="en-CA" sz="1200" b="0" kern="1200" dirty="0"/>
            <a:t>Mid-term evaluation</a:t>
          </a:r>
        </a:p>
      </dsp:txBody>
      <dsp:txXfrm>
        <a:off x="8157303" y="1340144"/>
        <a:ext cx="997141" cy="1607049"/>
      </dsp:txXfrm>
    </dsp:sp>
    <dsp:sp modelId="{C5284A44-5BE3-4352-9AA9-DB0C7FB17F97}">
      <dsp:nvSpPr>
        <dsp:cNvPr id="0" name=""/>
        <dsp:cNvSpPr/>
      </dsp:nvSpPr>
      <dsp:spPr>
        <a:xfrm>
          <a:off x="9293952" y="1286201"/>
          <a:ext cx="884180" cy="1714935"/>
        </a:xfrm>
        <a:prstGeom prst="roundRect">
          <a:avLst/>
        </a:prstGeom>
        <a:solidFill>
          <a:schemeClr val="lt1">
            <a:hueOff val="0"/>
            <a:satOff val="0"/>
            <a:lumOff val="0"/>
            <a:alphaOff val="0"/>
          </a:schemeClr>
        </a:solidFill>
        <a:ln w="19050" cap="flat" cmpd="sng" algn="ctr">
          <a:solidFill>
            <a:schemeClr val="accent6">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CA" sz="1200" b="0" kern="1200" noProof="0" dirty="0"/>
            <a:t>Évaluation finale </a:t>
          </a:r>
        </a:p>
        <a:p>
          <a:pPr marL="0" lvl="0" indent="0" algn="ctr" defTabSz="533400">
            <a:lnSpc>
              <a:spcPct val="90000"/>
            </a:lnSpc>
            <a:spcBef>
              <a:spcPct val="0"/>
            </a:spcBef>
            <a:spcAft>
              <a:spcPct val="35000"/>
            </a:spcAft>
            <a:buNone/>
          </a:pPr>
          <a:endParaRPr lang="en-CA" sz="1200" b="0" kern="1200" dirty="0"/>
        </a:p>
        <a:p>
          <a:pPr marL="0" lvl="0" indent="0" algn="ctr" defTabSz="533400">
            <a:lnSpc>
              <a:spcPct val="90000"/>
            </a:lnSpc>
            <a:spcBef>
              <a:spcPct val="0"/>
            </a:spcBef>
            <a:spcAft>
              <a:spcPct val="35000"/>
            </a:spcAft>
            <a:buNone/>
          </a:pPr>
          <a:endParaRPr lang="en-CA" sz="1200" b="0" kern="1200" dirty="0"/>
        </a:p>
        <a:p>
          <a:pPr marL="0" lvl="0" indent="0" algn="ctr" defTabSz="533400">
            <a:lnSpc>
              <a:spcPct val="90000"/>
            </a:lnSpc>
            <a:spcBef>
              <a:spcPct val="0"/>
            </a:spcBef>
            <a:spcAft>
              <a:spcPct val="35000"/>
            </a:spcAft>
            <a:buNone/>
          </a:pPr>
          <a:r>
            <a:rPr lang="en-CA" sz="1200" b="0" kern="1200" dirty="0"/>
            <a:t>Final evaluation</a:t>
          </a:r>
        </a:p>
      </dsp:txBody>
      <dsp:txXfrm>
        <a:off x="9337114" y="1329363"/>
        <a:ext cx="797856" cy="1628611"/>
      </dsp:txXfrm>
    </dsp:sp>
    <dsp:sp modelId="{1AAB4989-AA96-4677-965D-1A7C7376C0F6}">
      <dsp:nvSpPr>
        <dsp:cNvPr id="0" name=""/>
        <dsp:cNvSpPr/>
      </dsp:nvSpPr>
      <dsp:spPr>
        <a:xfrm>
          <a:off x="10264564" y="1286201"/>
          <a:ext cx="945328" cy="1714935"/>
        </a:xfrm>
        <a:prstGeom prst="roundRect">
          <a:avLst/>
        </a:prstGeom>
        <a:solidFill>
          <a:schemeClr val="lt1">
            <a:hueOff val="0"/>
            <a:satOff val="0"/>
            <a:lumOff val="0"/>
            <a:alphaOff val="0"/>
          </a:schemeClr>
        </a:solidFill>
        <a:ln w="19050" cap="flat" cmpd="sng" algn="ctr">
          <a:solidFill>
            <a:schemeClr val="accent6">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CA" sz="1200" b="0" kern="1200" noProof="0" dirty="0"/>
            <a:t>Soumettre le rapport final</a:t>
          </a:r>
        </a:p>
        <a:p>
          <a:pPr marL="0" lvl="0" indent="0" algn="ctr" defTabSz="533400">
            <a:lnSpc>
              <a:spcPct val="90000"/>
            </a:lnSpc>
            <a:spcBef>
              <a:spcPct val="0"/>
            </a:spcBef>
            <a:spcAft>
              <a:spcPct val="35000"/>
            </a:spcAft>
            <a:buNone/>
          </a:pPr>
          <a:endParaRPr lang="en-CA" sz="1200" b="0" kern="1200" dirty="0"/>
        </a:p>
        <a:p>
          <a:pPr marL="0" lvl="0" indent="0" algn="ctr" defTabSz="533400">
            <a:lnSpc>
              <a:spcPct val="90000"/>
            </a:lnSpc>
            <a:spcBef>
              <a:spcPct val="0"/>
            </a:spcBef>
            <a:spcAft>
              <a:spcPct val="35000"/>
            </a:spcAft>
            <a:buNone/>
          </a:pPr>
          <a:endParaRPr lang="en-CA" sz="1200" b="0" kern="1200" dirty="0"/>
        </a:p>
        <a:p>
          <a:pPr marL="0" lvl="0" indent="0" algn="ctr" defTabSz="533400">
            <a:lnSpc>
              <a:spcPct val="90000"/>
            </a:lnSpc>
            <a:spcBef>
              <a:spcPct val="0"/>
            </a:spcBef>
            <a:spcAft>
              <a:spcPct val="35000"/>
            </a:spcAft>
            <a:buNone/>
          </a:pPr>
          <a:r>
            <a:rPr lang="en-CA" sz="1200" b="0" kern="1200" dirty="0"/>
            <a:t> Submit final report</a:t>
          </a:r>
        </a:p>
      </dsp:txBody>
      <dsp:txXfrm>
        <a:off x="10310711" y="1332348"/>
        <a:ext cx="853034" cy="162264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ACD45D-A278-495D-AC2C-755E293A347D}">
      <dsp:nvSpPr>
        <dsp:cNvPr id="0" name=""/>
        <dsp:cNvSpPr/>
      </dsp:nvSpPr>
      <dsp:spPr>
        <a:xfrm>
          <a:off x="0" y="295725"/>
          <a:ext cx="9038455" cy="897217"/>
        </a:xfrm>
        <a:prstGeom prst="rect">
          <a:avLst/>
        </a:prstGeom>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w="6350" cap="flat" cmpd="sng" algn="ctr">
          <a:solidFill>
            <a:schemeClr val="accent3"/>
          </a:solidFill>
          <a:prstDash val="solid"/>
          <a:miter lim="800000"/>
        </a:ln>
        <a:effectLst/>
        <a:scene3d>
          <a:camera prst="orthographicFront">
            <a:rot lat="0" lon="0" rev="0"/>
          </a:camera>
          <a:lightRig rig="contrasting" dir="t">
            <a:rot lat="0" lon="0" rev="1200000"/>
          </a:lightRig>
        </a:scene3d>
        <a:sp3d/>
      </dsp:spPr>
      <dsp:style>
        <a:lnRef idx="1">
          <a:schemeClr val="accent3"/>
        </a:lnRef>
        <a:fillRef idx="3">
          <a:schemeClr val="accent3"/>
        </a:fillRef>
        <a:effectRef idx="2">
          <a:schemeClr val="accent3"/>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Font typeface="Wingdings" panose="05000000000000000000" pitchFamily="2" charset="2"/>
            <a:buNone/>
          </a:pPr>
          <a:r>
            <a:rPr lang="fr-CA" sz="4800" b="0" kern="1200" dirty="0">
              <a:latin typeface="+mj-lt"/>
            </a:rPr>
            <a:t>Stages / Internships</a:t>
          </a:r>
          <a:endParaRPr lang="en-CA" sz="4800" kern="1200" dirty="0">
            <a:latin typeface="+mj-lt"/>
          </a:endParaRPr>
        </a:p>
      </dsp:txBody>
      <dsp:txXfrm>
        <a:off x="0" y="295725"/>
        <a:ext cx="9038455" cy="897217"/>
      </dsp:txXfrm>
    </dsp:sp>
    <dsp:sp modelId="{52FA1BD9-5A46-4B96-ABA5-243E88D08824}">
      <dsp:nvSpPr>
        <dsp:cNvPr id="0" name=""/>
        <dsp:cNvSpPr/>
      </dsp:nvSpPr>
      <dsp:spPr>
        <a:xfrm>
          <a:off x="311" y="1183205"/>
          <a:ext cx="4421511" cy="3934358"/>
        </a:xfrm>
        <a:prstGeom prst="rect">
          <a:avLst/>
        </a:prstGeom>
        <a:solidFill>
          <a:schemeClr val="lt1"/>
        </a:solidFill>
        <a:ln w="12700" cap="flat" cmpd="sng" algn="ctr">
          <a:noFill/>
          <a:prstDash val="solid"/>
          <a:miter lim="800000"/>
        </a:ln>
        <a:effectLst/>
        <a:scene3d>
          <a:camera prst="orthographicFront">
            <a:rot lat="0" lon="0" rev="0"/>
          </a:camera>
          <a:lightRig rig="contrasting" dir="t">
            <a:rot lat="0" lon="0" rev="1200000"/>
          </a:lightRig>
        </a:scene3d>
        <a:sp3d/>
      </dsp:spPr>
      <dsp:style>
        <a:lnRef idx="2">
          <a:schemeClr val="accent6"/>
        </a:lnRef>
        <a:fillRef idx="1">
          <a:schemeClr val="lt1"/>
        </a:fillRef>
        <a:effectRef idx="0">
          <a:schemeClr val="accent6"/>
        </a:effectRef>
        <a:fontRef idx="minor">
          <a:schemeClr val="dk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Font typeface="Wingdings" panose="05000000000000000000" pitchFamily="2" charset="2"/>
            <a:buNone/>
          </a:pPr>
          <a:endParaRPr lang="fr-CA" sz="1800" b="0" kern="1200" dirty="0"/>
        </a:p>
        <a:p>
          <a:pPr marL="0" lvl="0" indent="0" algn="l" defTabSz="800100">
            <a:lnSpc>
              <a:spcPct val="90000"/>
            </a:lnSpc>
            <a:spcBef>
              <a:spcPct val="0"/>
            </a:spcBef>
            <a:spcAft>
              <a:spcPct val="35000"/>
            </a:spcAft>
            <a:buFont typeface="Wingdings" panose="05000000000000000000" pitchFamily="2" charset="2"/>
            <a:buNone/>
          </a:pPr>
          <a:r>
            <a:rPr lang="fr-CA" sz="1600" b="0" kern="1200" dirty="0"/>
            <a:t>* Créez </a:t>
          </a:r>
          <a:r>
            <a:rPr lang="fr-CA" sz="1600" kern="1200" dirty="0"/>
            <a:t>des outils </a:t>
          </a:r>
          <a:r>
            <a:rPr lang="fr-CA" sz="1600" b="0" kern="1200" dirty="0"/>
            <a:t>promotionnels solides</a:t>
          </a:r>
          <a:br>
            <a:rPr lang="fr-CA" sz="1800" b="0" kern="1200" dirty="0"/>
          </a:br>
          <a:r>
            <a:rPr lang="fr-CA" sz="1200" b="0" kern="1200" dirty="0"/>
            <a:t>(</a:t>
          </a:r>
          <a:r>
            <a:rPr lang="fr-FR" sz="1200" b="0" kern="1200" dirty="0"/>
            <a:t>Rencontrez notre coordonnatrice de développement professionnel et nos coachs carrière à nos séances sans rendez-vous du lundi et du jeudi.)</a:t>
          </a:r>
          <a:br>
            <a:rPr lang="fr-CA" sz="1200" kern="1200" dirty="0"/>
          </a:br>
          <a:br>
            <a:rPr lang="fr-CA" sz="1200" kern="1200" dirty="0"/>
          </a:br>
          <a:r>
            <a:rPr lang="fr-CA" sz="1600" b="1" kern="1200" dirty="0">
              <a:solidFill>
                <a:schemeClr val="accent5"/>
              </a:solidFill>
              <a:latin typeface="+mj-lt"/>
            </a:rPr>
            <a:t>* Trouvez votre propre stage</a:t>
          </a:r>
          <a:br>
            <a:rPr lang="fr-CA" sz="1400" kern="1200" dirty="0"/>
          </a:br>
          <a:r>
            <a:rPr lang="fr-CA" sz="1200" kern="1200" dirty="0"/>
            <a:t>Communiquez avec un employeur de votre choix, parlez-lui du programme et manifestez votre souhait de travailler avec lui. Si l’employeur se montre réceptif, mettez-le en contact avec le Centre des carrières de Telfer.</a:t>
          </a:r>
          <a:br>
            <a:rPr lang="fr-CA" sz="1800" kern="1200" dirty="0"/>
          </a:br>
          <a:br>
            <a:rPr lang="fr-CA" sz="1800" kern="1200" dirty="0"/>
          </a:br>
          <a:r>
            <a:rPr lang="fr-CA" sz="1600" kern="1200" dirty="0"/>
            <a:t>* Effectuez </a:t>
          </a:r>
          <a:r>
            <a:rPr lang="fr-CA" sz="1600" b="0" kern="1200" dirty="0"/>
            <a:t>des recherches sur les employeurs et soumettez votre candidature pour leurs offres de stages sur </a:t>
          </a:r>
          <a:r>
            <a:rPr lang="fr-CA" sz="1600" b="0" kern="1200" dirty="0">
              <a:hlinkClick xmlns:r="http://schemas.openxmlformats.org/officeDocument/2006/relationships" r:id="rId1"/>
            </a:rPr>
            <a:t>CLDC</a:t>
          </a:r>
          <a:r>
            <a:rPr lang="fr-CA" sz="1600" b="0" kern="1200" dirty="0"/>
            <a:t>.</a:t>
          </a:r>
          <a:br>
            <a:rPr lang="fr-CA" sz="1800" b="0" kern="1200" dirty="0"/>
          </a:br>
          <a:br>
            <a:rPr lang="fr-CA" sz="1800" b="0" kern="1200" dirty="0"/>
          </a:br>
          <a:r>
            <a:rPr lang="fr-CA" sz="1600" b="0" kern="1200" dirty="0"/>
            <a:t>* Communiquez avec les employeurs et gardez le contact avec eux.</a:t>
          </a:r>
          <a:endParaRPr lang="en-CA" sz="1800" kern="1200" dirty="0"/>
        </a:p>
      </dsp:txBody>
      <dsp:txXfrm>
        <a:off x="311" y="1183205"/>
        <a:ext cx="4421511" cy="3934358"/>
      </dsp:txXfrm>
    </dsp:sp>
    <dsp:sp modelId="{960E94E1-B4F7-47D9-A6B8-4FB1E721C119}">
      <dsp:nvSpPr>
        <dsp:cNvPr id="0" name=""/>
        <dsp:cNvSpPr/>
      </dsp:nvSpPr>
      <dsp:spPr>
        <a:xfrm>
          <a:off x="4386554" y="1176923"/>
          <a:ext cx="4616320" cy="3811121"/>
        </a:xfrm>
        <a:prstGeom prst="rect">
          <a:avLst/>
        </a:prstGeom>
        <a:solidFill>
          <a:schemeClr val="lt1"/>
        </a:solidFill>
        <a:ln w="12700" cap="flat" cmpd="sng" algn="ctr">
          <a:noFill/>
          <a:prstDash val="solid"/>
          <a:miter lim="800000"/>
        </a:ln>
        <a:effectLst/>
        <a:scene3d>
          <a:camera prst="orthographicFront">
            <a:rot lat="0" lon="0" rev="0"/>
          </a:camera>
          <a:lightRig rig="contrasting" dir="t">
            <a:rot lat="0" lon="0" rev="1200000"/>
          </a:lightRig>
        </a:scene3d>
        <a:sp3d/>
      </dsp:spPr>
      <dsp:style>
        <a:lnRef idx="2">
          <a:schemeClr val="accent6"/>
        </a:lnRef>
        <a:fillRef idx="1">
          <a:schemeClr val="lt1"/>
        </a:fillRef>
        <a:effectRef idx="0">
          <a:schemeClr val="accent6"/>
        </a:effectRef>
        <a:fontRef idx="minor">
          <a:schemeClr val="dk1"/>
        </a:fontRef>
      </dsp:style>
      <dsp:txBody>
        <a:bodyPr spcFirstLastPara="0" vert="horz" wrap="square" lIns="80010" tIns="80010" rIns="80010" bIns="80010" numCol="1" spcCol="1270" anchor="t" anchorCtr="0">
          <a:noAutofit/>
        </a:bodyPr>
        <a:lstStyle/>
        <a:p>
          <a:pPr marL="0" lvl="0" indent="0" algn="l" defTabSz="933450">
            <a:lnSpc>
              <a:spcPct val="100000"/>
            </a:lnSpc>
            <a:spcBef>
              <a:spcPct val="0"/>
            </a:spcBef>
            <a:spcAft>
              <a:spcPts val="0"/>
            </a:spcAft>
            <a:buNone/>
          </a:pPr>
          <a:br>
            <a:rPr lang="en-US" sz="2100" b="0" kern="1200" dirty="0"/>
          </a:br>
          <a:r>
            <a:rPr lang="en-US" sz="1600" b="0" kern="1200" dirty="0"/>
            <a:t>* Build solid </a:t>
          </a:r>
          <a:r>
            <a:rPr lang="en-US" sz="1600" kern="1200" dirty="0"/>
            <a:t>promotional tools</a:t>
          </a:r>
        </a:p>
        <a:p>
          <a:pPr marL="0" lvl="0" indent="0" algn="l" defTabSz="933450">
            <a:lnSpc>
              <a:spcPct val="100000"/>
            </a:lnSpc>
            <a:spcBef>
              <a:spcPct val="0"/>
            </a:spcBef>
            <a:spcAft>
              <a:spcPts val="0"/>
            </a:spcAft>
            <a:buNone/>
          </a:pPr>
          <a:r>
            <a:rPr lang="en-US" sz="1200" kern="1200" dirty="0"/>
            <a:t>(</a:t>
          </a:r>
          <a:r>
            <a:rPr lang="en-CA" sz="1200" kern="1200" dirty="0"/>
            <a:t>Meet with our Professional Development Coordinator and our career coaches at our Monday and Thursday drop-in sessions.)</a:t>
          </a:r>
        </a:p>
        <a:p>
          <a:pPr marL="0" lvl="0" indent="0" algn="l" defTabSz="933450">
            <a:lnSpc>
              <a:spcPct val="100000"/>
            </a:lnSpc>
            <a:spcBef>
              <a:spcPct val="0"/>
            </a:spcBef>
            <a:spcAft>
              <a:spcPts val="0"/>
            </a:spcAft>
            <a:buNone/>
          </a:pPr>
          <a:br>
            <a:rPr lang="en-US" sz="1200" kern="1200" dirty="0"/>
          </a:br>
          <a:r>
            <a:rPr lang="en-US" sz="1600" b="1" kern="1200" dirty="0">
              <a:solidFill>
                <a:schemeClr val="accent5"/>
              </a:solidFill>
              <a:latin typeface="+mj-lt"/>
            </a:rPr>
            <a:t>* Find your own internship</a:t>
          </a:r>
          <a:br>
            <a:rPr lang="en-US" sz="2100" kern="1200" dirty="0"/>
          </a:br>
          <a:r>
            <a:rPr lang="en-US" sz="1200" kern="1200" dirty="0"/>
            <a:t>Contact an employer of your choice, present them the program and let them know you would like to work with them. If they are interested, connect them with the Career Centre.</a:t>
          </a:r>
          <a:br>
            <a:rPr lang="en-US" sz="1200" kern="1200" dirty="0"/>
          </a:br>
          <a:br>
            <a:rPr lang="en-US" sz="1200" kern="1200" dirty="0"/>
          </a:br>
          <a:r>
            <a:rPr lang="en-US" sz="1600" kern="1200" dirty="0"/>
            <a:t>* </a:t>
          </a:r>
          <a:r>
            <a:rPr lang="en-US" sz="1600" b="0" kern="1200" dirty="0"/>
            <a:t>Research employers and apply for their internship offers available on </a:t>
          </a:r>
          <a:r>
            <a:rPr lang="en-US" sz="1600" b="0" kern="1200" dirty="0">
              <a:hlinkClick xmlns:r="http://schemas.openxmlformats.org/officeDocument/2006/relationships" r:id="rId1"/>
            </a:rPr>
            <a:t>CLDC</a:t>
          </a:r>
          <a:r>
            <a:rPr lang="en-US" sz="1600" b="0" kern="1200" dirty="0"/>
            <a:t>.</a:t>
          </a:r>
          <a:br>
            <a:rPr lang="en-US" sz="1600" b="0" kern="1200" dirty="0"/>
          </a:br>
          <a:br>
            <a:rPr lang="en-US" sz="1600" b="0" kern="1200" dirty="0"/>
          </a:br>
          <a:r>
            <a:rPr lang="en-US" sz="1600" b="0" kern="1200" dirty="0"/>
            <a:t>* Contact employers and stay in touch with them.</a:t>
          </a:r>
          <a:endParaRPr lang="fr-CA" sz="1600" b="0" kern="1200" dirty="0"/>
        </a:p>
      </dsp:txBody>
      <dsp:txXfrm>
        <a:off x="4386554" y="1176923"/>
        <a:ext cx="4616320" cy="3811121"/>
      </dsp:txXfrm>
    </dsp:sp>
    <dsp:sp modelId="{7DDFBF60-91F6-4574-9382-B5855371B2AC}">
      <dsp:nvSpPr>
        <dsp:cNvPr id="0" name=""/>
        <dsp:cNvSpPr/>
      </dsp:nvSpPr>
      <dsp:spPr>
        <a:xfrm>
          <a:off x="0" y="5026723"/>
          <a:ext cx="9038455" cy="379306"/>
        </a:xfrm>
        <a:prstGeom prst="rect">
          <a:avLst/>
        </a:prstGeom>
        <a:solidFill>
          <a:schemeClr val="accent3"/>
        </a:solidFill>
        <a:ln w="6350" cap="flat" cmpd="sng" algn="ctr">
          <a:noFill/>
          <a:prstDash val="solid"/>
          <a:miter lim="800000"/>
        </a:ln>
        <a:effectLst/>
        <a:scene3d>
          <a:camera prst="orthographicFront">
            <a:rot lat="0" lon="0" rev="0"/>
          </a:camera>
          <a:lightRig rig="contrasting" dir="t">
            <a:rot lat="0" lon="0" rev="1200000"/>
          </a:lightRig>
        </a:scene3d>
        <a:sp3d/>
      </dsp:spPr>
      <dsp:style>
        <a:lnRef idx="1">
          <a:schemeClr val="accent6"/>
        </a:lnRef>
        <a:fillRef idx="2">
          <a:schemeClr val="accent6"/>
        </a:fillRef>
        <a:effectRef idx="1">
          <a:schemeClr val="accent6"/>
        </a:effectRef>
        <a:fontRef idx="minor">
          <a:schemeClr val="dk1"/>
        </a:fontRef>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C338AA-85AE-49D5-A6A7-997733F606ED}">
      <dsp:nvSpPr>
        <dsp:cNvPr id="0" name=""/>
        <dsp:cNvSpPr/>
      </dsp:nvSpPr>
      <dsp:spPr>
        <a:xfrm>
          <a:off x="1456613" y="396281"/>
          <a:ext cx="3829098" cy="986629"/>
        </a:xfrm>
        <a:prstGeom prst="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Font typeface="Wingdings" panose="05000000000000000000" pitchFamily="2" charset="2"/>
            <a:buNone/>
          </a:pPr>
          <a:r>
            <a:rPr lang="fr-CA" sz="1400" b="0" kern="1200" dirty="0"/>
            <a:t>Votre stage doit être lié à votre domaine d’étude à Telfer, c’est-à-dire, aux s</a:t>
          </a:r>
          <a:r>
            <a:rPr lang="fr-CA" sz="1400" kern="1200" dirty="0"/>
            <a:t>ciences commerciales, sans égard à votre option ou spécialisation.</a:t>
          </a:r>
          <a:endParaRPr lang="fr-CA" sz="1400" b="0" kern="1200" dirty="0"/>
        </a:p>
      </dsp:txBody>
      <dsp:txXfrm>
        <a:off x="2069268" y="396281"/>
        <a:ext cx="3216442" cy="986629"/>
      </dsp:txXfrm>
    </dsp:sp>
    <dsp:sp modelId="{A99754FE-36B9-4C79-A55D-CFB8BE064FB5}">
      <dsp:nvSpPr>
        <dsp:cNvPr id="0" name=""/>
        <dsp:cNvSpPr/>
      </dsp:nvSpPr>
      <dsp:spPr>
        <a:xfrm>
          <a:off x="1452920" y="1382910"/>
          <a:ext cx="3836483" cy="986629"/>
        </a:xfrm>
        <a:prstGeom prst="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Font typeface="Wingdings" panose="05000000000000000000" pitchFamily="2" charset="2"/>
            <a:buNone/>
          </a:pPr>
          <a:r>
            <a:rPr lang="fr-CA" sz="1400" b="0" kern="1200" dirty="0"/>
            <a:t>Vous ne pouvez pas travailler pour un parent ou un ami, ni pour un ancien employeur ou un employeur actuel.</a:t>
          </a:r>
        </a:p>
      </dsp:txBody>
      <dsp:txXfrm>
        <a:off x="2066758" y="1382910"/>
        <a:ext cx="3222646" cy="986629"/>
      </dsp:txXfrm>
    </dsp:sp>
    <dsp:sp modelId="{4E0B9E8E-8A86-4001-9FE5-54C81E466438}">
      <dsp:nvSpPr>
        <dsp:cNvPr id="0" name=""/>
        <dsp:cNvSpPr/>
      </dsp:nvSpPr>
      <dsp:spPr>
        <a:xfrm>
          <a:off x="1452920" y="2369539"/>
          <a:ext cx="3836483" cy="986629"/>
        </a:xfrm>
        <a:prstGeom prst="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Font typeface="Wingdings" panose="05000000000000000000" pitchFamily="2" charset="2"/>
            <a:buNone/>
          </a:pPr>
          <a:r>
            <a:rPr lang="fr-CA" sz="1400" b="0" kern="1200" dirty="0"/>
            <a:t>Votre stage doit être non rémunéré. </a:t>
          </a:r>
        </a:p>
      </dsp:txBody>
      <dsp:txXfrm>
        <a:off x="2066758" y="2369539"/>
        <a:ext cx="3222646" cy="986629"/>
      </dsp:txXfrm>
    </dsp:sp>
    <dsp:sp modelId="{80A3EE07-43BE-4584-8AC2-3570071BE654}">
      <dsp:nvSpPr>
        <dsp:cNvPr id="0" name=""/>
        <dsp:cNvSpPr/>
      </dsp:nvSpPr>
      <dsp:spPr>
        <a:xfrm>
          <a:off x="1452920" y="3356168"/>
          <a:ext cx="3836483" cy="986629"/>
        </a:xfrm>
        <a:prstGeom prst="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Font typeface="Wingdings" panose="05000000000000000000" pitchFamily="2" charset="2"/>
            <a:buNone/>
          </a:pPr>
          <a:r>
            <a:rPr lang="fr-FR" sz="1400" b="0" kern="1200" dirty="0"/>
            <a:t>Si vous effectuez une partie ou l’ensemble de votre travail à l’extérieur d’un milieu professionnel conventionnel (bureau), certaines conditions additionnelles s’appliquent</a:t>
          </a:r>
          <a:r>
            <a:rPr lang="fr-FR" sz="1200" b="0" kern="1200" dirty="0"/>
            <a:t>.</a:t>
          </a:r>
        </a:p>
      </dsp:txBody>
      <dsp:txXfrm>
        <a:off x="2066758" y="3356168"/>
        <a:ext cx="3222646" cy="986629"/>
      </dsp:txXfrm>
    </dsp:sp>
    <dsp:sp modelId="{203A212E-51E2-4FEE-99AE-088E04186795}">
      <dsp:nvSpPr>
        <dsp:cNvPr id="0" name=""/>
        <dsp:cNvSpPr/>
      </dsp:nvSpPr>
      <dsp:spPr>
        <a:xfrm>
          <a:off x="1452920" y="4342797"/>
          <a:ext cx="3836483" cy="986629"/>
        </a:xfrm>
        <a:prstGeom prst="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Font typeface="Wingdings" panose="05000000000000000000" pitchFamily="2" charset="2"/>
            <a:buNone/>
          </a:pPr>
          <a:r>
            <a:rPr lang="fr-FR" sz="1400" b="0" i="1" kern="1200" dirty="0"/>
            <a:t>Je peux vous aider à expliquer aux employeurs potentiels en quoi consiste le programme, mais vous devez d’abord leur fournir le </a:t>
          </a:r>
          <a:r>
            <a:rPr lang="fr-FR" sz="1400" b="0" i="1" kern="1200" dirty="0">
              <a:hlinkClick xmlns:r="http://schemas.openxmlformats.org/officeDocument/2006/relationships" r:id="rId1"/>
            </a:rPr>
            <a:t>lien </a:t>
          </a:r>
          <a:r>
            <a:rPr lang="fr-FR" sz="1400" i="1" kern="1200" dirty="0">
              <a:hlinkClick xmlns:r="http://schemas.openxmlformats.org/officeDocument/2006/relationships" r:id="rId1"/>
            </a:rPr>
            <a:t>W</a:t>
          </a:r>
          <a:r>
            <a:rPr lang="fr-FR" sz="1400" b="0" i="1" kern="1200" dirty="0">
              <a:hlinkClick xmlns:r="http://schemas.openxmlformats.org/officeDocument/2006/relationships" r:id="rId1"/>
            </a:rPr>
            <a:t>eb</a:t>
          </a:r>
          <a:r>
            <a:rPr lang="fr-FR" sz="1400" b="0" i="1" kern="1200" dirty="0"/>
            <a:t> du programme.</a:t>
          </a:r>
          <a:endParaRPr lang="en-CA" sz="1400" kern="1200" dirty="0"/>
        </a:p>
      </dsp:txBody>
      <dsp:txXfrm>
        <a:off x="2066758" y="4342797"/>
        <a:ext cx="3222646" cy="986629"/>
      </dsp:txXfrm>
    </dsp:sp>
    <dsp:sp modelId="{26B412D6-005E-4537-ACB3-7F7684AB6AF8}">
      <dsp:nvSpPr>
        <dsp:cNvPr id="0" name=""/>
        <dsp:cNvSpPr/>
      </dsp:nvSpPr>
      <dsp:spPr>
        <a:xfrm>
          <a:off x="964221" y="4075"/>
          <a:ext cx="986135" cy="986135"/>
        </a:xfrm>
        <a:prstGeom prst="ellipse">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CA" sz="1600" b="1" kern="1200" dirty="0">
              <a:latin typeface="+mj-lt"/>
            </a:rPr>
            <a:t>Règles</a:t>
          </a:r>
        </a:p>
      </dsp:txBody>
      <dsp:txXfrm>
        <a:off x="1108637" y="148491"/>
        <a:ext cx="697303" cy="697303"/>
      </dsp:txXfrm>
    </dsp:sp>
    <dsp:sp modelId="{A58D06B1-393B-4D74-BA6F-9E719A8A3196}">
      <dsp:nvSpPr>
        <dsp:cNvPr id="0" name=""/>
        <dsp:cNvSpPr/>
      </dsp:nvSpPr>
      <dsp:spPr>
        <a:xfrm>
          <a:off x="6275540" y="396281"/>
          <a:ext cx="4358945" cy="986629"/>
        </a:xfrm>
        <a:prstGeom prst="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Font typeface="Wingdings" panose="05000000000000000000" pitchFamily="2" charset="2"/>
            <a:buNone/>
          </a:pPr>
          <a:r>
            <a:rPr lang="en-CA" sz="1400" b="0" kern="1200" dirty="0"/>
            <a:t>Your internship must be related to your area of studies at Telfer, that is to c</a:t>
          </a:r>
          <a:r>
            <a:rPr lang="en-CA" sz="1400" kern="1200" dirty="0"/>
            <a:t>ommerce, regardless of your option or specialization.</a:t>
          </a:r>
          <a:endParaRPr lang="en-CA" sz="1400" b="0" kern="1200" dirty="0"/>
        </a:p>
      </dsp:txBody>
      <dsp:txXfrm>
        <a:off x="6972971" y="396281"/>
        <a:ext cx="3661514" cy="986629"/>
      </dsp:txXfrm>
    </dsp:sp>
    <dsp:sp modelId="{76603775-BA12-4FCF-888F-A5E9164C8E8D}">
      <dsp:nvSpPr>
        <dsp:cNvPr id="0" name=""/>
        <dsp:cNvSpPr/>
      </dsp:nvSpPr>
      <dsp:spPr>
        <a:xfrm>
          <a:off x="6275540" y="1382910"/>
          <a:ext cx="4358945" cy="986629"/>
        </a:xfrm>
        <a:prstGeom prst="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Font typeface="Wingdings" panose="05000000000000000000" pitchFamily="2" charset="2"/>
            <a:buNone/>
          </a:pPr>
          <a:r>
            <a:rPr lang="en-CA" sz="1400" b="0" kern="1200" dirty="0"/>
            <a:t>You cannot work for family/friends/previous or current employers.</a:t>
          </a:r>
        </a:p>
      </dsp:txBody>
      <dsp:txXfrm>
        <a:off x="6972971" y="1382910"/>
        <a:ext cx="3661514" cy="986629"/>
      </dsp:txXfrm>
    </dsp:sp>
    <dsp:sp modelId="{DD8E012F-F937-490A-B618-3B1E31B2253B}">
      <dsp:nvSpPr>
        <dsp:cNvPr id="0" name=""/>
        <dsp:cNvSpPr/>
      </dsp:nvSpPr>
      <dsp:spPr>
        <a:xfrm>
          <a:off x="6277838" y="2369539"/>
          <a:ext cx="4354349" cy="986629"/>
        </a:xfrm>
        <a:prstGeom prst="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Font typeface="Wingdings" panose="05000000000000000000" pitchFamily="2" charset="2"/>
            <a:buNone/>
          </a:pPr>
          <a:r>
            <a:rPr lang="en-CA" sz="1400" b="0" kern="1200" dirty="0"/>
            <a:t>Your internship must be unpaid.</a:t>
          </a:r>
        </a:p>
      </dsp:txBody>
      <dsp:txXfrm>
        <a:off x="6974534" y="2369539"/>
        <a:ext cx="3657653" cy="986629"/>
      </dsp:txXfrm>
    </dsp:sp>
    <dsp:sp modelId="{47BEC05A-6B6A-496C-B19D-B3575E4A4A89}">
      <dsp:nvSpPr>
        <dsp:cNvPr id="0" name=""/>
        <dsp:cNvSpPr/>
      </dsp:nvSpPr>
      <dsp:spPr>
        <a:xfrm>
          <a:off x="6277838" y="3356168"/>
          <a:ext cx="4354349" cy="986629"/>
        </a:xfrm>
        <a:prstGeom prst="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Font typeface="Wingdings" panose="05000000000000000000" pitchFamily="2" charset="2"/>
            <a:buNone/>
          </a:pPr>
          <a:r>
            <a:rPr lang="en-CA" sz="1400" b="0" kern="1200" dirty="0"/>
            <a:t>If part of or all the work is conducted outside of a conventional professional setting (offices), certain additional conditions apply.</a:t>
          </a:r>
        </a:p>
      </dsp:txBody>
      <dsp:txXfrm>
        <a:off x="6974534" y="3356168"/>
        <a:ext cx="3657653" cy="986629"/>
      </dsp:txXfrm>
    </dsp:sp>
    <dsp:sp modelId="{7FF5A5AD-88A1-4B16-8535-17087E18905D}">
      <dsp:nvSpPr>
        <dsp:cNvPr id="0" name=""/>
        <dsp:cNvSpPr/>
      </dsp:nvSpPr>
      <dsp:spPr>
        <a:xfrm>
          <a:off x="6277838" y="4342797"/>
          <a:ext cx="4354349" cy="986629"/>
        </a:xfrm>
        <a:prstGeom prst="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06680" rIns="106680" bIns="106680" numCol="1" spcCol="1270" anchor="ctr" anchorCtr="0">
          <a:noAutofit/>
        </a:bodyPr>
        <a:lstStyle/>
        <a:p>
          <a:pPr marL="0" lvl="0" indent="0" algn="l" defTabSz="666750">
            <a:lnSpc>
              <a:spcPct val="90000"/>
            </a:lnSpc>
            <a:spcBef>
              <a:spcPct val="0"/>
            </a:spcBef>
            <a:spcAft>
              <a:spcPct val="35000"/>
            </a:spcAft>
            <a:buFont typeface="Wingdings" panose="05000000000000000000" pitchFamily="2" charset="2"/>
            <a:buNone/>
          </a:pPr>
          <a:r>
            <a:rPr lang="en-CA" sz="1500" b="0" i="1" kern="1200" dirty="0"/>
            <a:t>I can help you explain to employers what the program consist of, but first, you must share with them the program </a:t>
          </a:r>
          <a:r>
            <a:rPr lang="en-CA" sz="1500" i="1" kern="1200" dirty="0">
              <a:hlinkClick xmlns:r="http://schemas.openxmlformats.org/officeDocument/2006/relationships" r:id="rId2"/>
            </a:rPr>
            <a:t>website link</a:t>
          </a:r>
          <a:r>
            <a:rPr lang="en-CA" sz="1500" b="0" i="1" kern="1200" dirty="0"/>
            <a:t>.</a:t>
          </a:r>
          <a:endParaRPr lang="en-CA" sz="1500" kern="1200" dirty="0"/>
        </a:p>
      </dsp:txBody>
      <dsp:txXfrm>
        <a:off x="6974534" y="4342797"/>
        <a:ext cx="3657653" cy="986629"/>
      </dsp:txXfrm>
    </dsp:sp>
    <dsp:sp modelId="{A28B7389-4319-4313-A396-EA717579820E}">
      <dsp:nvSpPr>
        <dsp:cNvPr id="0" name=""/>
        <dsp:cNvSpPr/>
      </dsp:nvSpPr>
      <dsp:spPr>
        <a:xfrm>
          <a:off x="5789659" y="0"/>
          <a:ext cx="986135" cy="986135"/>
        </a:xfrm>
        <a:prstGeom prst="ellipse">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CA" sz="1600" b="1" kern="1200" dirty="0">
              <a:latin typeface="+mj-lt"/>
            </a:rPr>
            <a:t>Rules</a:t>
          </a:r>
        </a:p>
      </dsp:txBody>
      <dsp:txXfrm>
        <a:off x="5934075" y="144416"/>
        <a:ext cx="697303" cy="697303"/>
      </dsp:txXfrm>
    </dsp:sp>
  </dsp:spTree>
</dsp:drawing>
</file>

<file path=ppt/diagrams/layout1.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E3C1C8-8271-B44F-B99E-D104BDCD977B}" type="datetimeFigureOut">
              <a:rPr lang="en-US" smtClean="0"/>
              <a:t>7/11/2023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700D3B-83AE-6449-BC2F-507837625F18}" type="slidenum">
              <a:rPr lang="en-US" smtClean="0"/>
              <a:t>‹#›</a:t>
            </a:fld>
            <a:endParaRPr lang="en-US"/>
          </a:p>
        </p:txBody>
      </p:sp>
    </p:spTree>
    <p:extLst>
      <p:ext uri="{BB962C8B-B14F-4D97-AF65-F5344CB8AC3E}">
        <p14:creationId xmlns:p14="http://schemas.microsoft.com/office/powerpoint/2010/main" val="652070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30700D3B-83AE-6449-BC2F-507837625F18}" type="slidenum">
              <a:rPr lang="en-US" smtClean="0"/>
              <a:t>4</a:t>
            </a:fld>
            <a:endParaRPr lang="en-US"/>
          </a:p>
        </p:txBody>
      </p:sp>
    </p:spTree>
    <p:extLst>
      <p:ext uri="{BB962C8B-B14F-4D97-AF65-F5344CB8AC3E}">
        <p14:creationId xmlns:p14="http://schemas.microsoft.com/office/powerpoint/2010/main" val="21801557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578C2B-23EC-2E41-A06E-41FB63249561}"/>
              </a:ext>
            </a:extLst>
          </p:cNvPr>
          <p:cNvSpPr/>
          <p:nvPr userDrawn="1"/>
        </p:nvSpPr>
        <p:spPr>
          <a:xfrm>
            <a:off x="1" y="1322173"/>
            <a:ext cx="10301288" cy="56315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BE48FA15-7B62-1942-B742-F1853AC151C5}"/>
              </a:ext>
            </a:extLst>
          </p:cNvPr>
          <p:cNvSpPr txBox="1"/>
          <p:nvPr/>
        </p:nvSpPr>
        <p:spPr>
          <a:xfrm>
            <a:off x="451128" y="1322173"/>
            <a:ext cx="369332" cy="5313406"/>
          </a:xfrm>
          <a:prstGeom prst="rect">
            <a:avLst/>
          </a:prstGeom>
          <a:noFill/>
        </p:spPr>
        <p:txBody>
          <a:bodyPr vert="vert270" wrap="square" rtlCol="0">
            <a:spAutoFit/>
          </a:bodyPr>
          <a:lstStyle/>
          <a:p>
            <a:r>
              <a:rPr lang="en-US" sz="120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20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20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pic>
        <p:nvPicPr>
          <p:cNvPr id="14" name="Picture 13">
            <a:extLst>
              <a:ext uri="{FF2B5EF4-FFF2-40B4-BE49-F238E27FC236}">
                <a16:creationId xmlns:a16="http://schemas.microsoft.com/office/drawing/2014/main" id="{3AF37C4A-AB97-4D4F-BA56-E5EEE748870C}"/>
              </a:ext>
            </a:extLst>
          </p:cNvPr>
          <p:cNvPicPr>
            <a:picLocks noChangeAspect="1"/>
          </p:cNvPicPr>
          <p:nvPr/>
        </p:nvPicPr>
        <p:blipFill>
          <a:blip r:embed="rId2"/>
          <a:stretch>
            <a:fillRect/>
          </a:stretch>
        </p:blipFill>
        <p:spPr>
          <a:xfrm>
            <a:off x="451128" y="376037"/>
            <a:ext cx="2044700" cy="533400"/>
          </a:xfrm>
          <a:prstGeom prst="rect">
            <a:avLst/>
          </a:prstGeom>
        </p:spPr>
      </p:pic>
      <p:cxnSp>
        <p:nvCxnSpPr>
          <p:cNvPr id="17" name="Straight Connector 16">
            <a:extLst>
              <a:ext uri="{FF2B5EF4-FFF2-40B4-BE49-F238E27FC236}">
                <a16:creationId xmlns:a16="http://schemas.microsoft.com/office/drawing/2014/main" id="{F8AEF9B3-0EDC-474B-94D9-14E13BDDBC3B}"/>
              </a:ext>
            </a:extLst>
          </p:cNvPr>
          <p:cNvCxnSpPr/>
          <p:nvPr userDrawn="1"/>
        </p:nvCxnSpPr>
        <p:spPr>
          <a:xfrm>
            <a:off x="2978365" y="821724"/>
            <a:ext cx="0" cy="1285875"/>
          </a:xfrm>
          <a:prstGeom prst="line">
            <a:avLst/>
          </a:prstGeom>
        </p:spPr>
        <p:style>
          <a:lnRef idx="1">
            <a:schemeClr val="accent2"/>
          </a:lnRef>
          <a:fillRef idx="0">
            <a:schemeClr val="accent2"/>
          </a:fillRef>
          <a:effectRef idx="0">
            <a:schemeClr val="accent2"/>
          </a:effectRef>
          <a:fontRef idx="minor">
            <a:schemeClr val="tx1"/>
          </a:fontRef>
        </p:style>
      </p:cxnSp>
      <p:cxnSp>
        <p:nvCxnSpPr>
          <p:cNvPr id="18" name="Straight Connector 17">
            <a:extLst>
              <a:ext uri="{FF2B5EF4-FFF2-40B4-BE49-F238E27FC236}">
                <a16:creationId xmlns:a16="http://schemas.microsoft.com/office/drawing/2014/main" id="{17B19FD4-2F89-DF42-8D31-9FDD0CC7BE36}"/>
              </a:ext>
            </a:extLst>
          </p:cNvPr>
          <p:cNvCxnSpPr/>
          <p:nvPr userDrawn="1"/>
        </p:nvCxnSpPr>
        <p:spPr>
          <a:xfrm>
            <a:off x="9675985" y="5895975"/>
            <a:ext cx="0" cy="1285875"/>
          </a:xfrm>
          <a:prstGeom prst="line">
            <a:avLst/>
          </a:prstGeom>
        </p:spPr>
        <p:style>
          <a:lnRef idx="1">
            <a:schemeClr val="accent2"/>
          </a:lnRef>
          <a:fillRef idx="0">
            <a:schemeClr val="accent2"/>
          </a:fillRef>
          <a:effectRef idx="0">
            <a:schemeClr val="accent2"/>
          </a:effectRef>
          <a:fontRef idx="minor">
            <a:schemeClr val="tx1"/>
          </a:fontRef>
        </p:style>
      </p:cxnSp>
      <p:sp>
        <p:nvSpPr>
          <p:cNvPr id="25" name="Text Placeholder 24">
            <a:extLst>
              <a:ext uri="{FF2B5EF4-FFF2-40B4-BE49-F238E27FC236}">
                <a16:creationId xmlns:a16="http://schemas.microsoft.com/office/drawing/2014/main" id="{A56D60D6-AE78-0944-9D6B-1A2C018B09CF}"/>
              </a:ext>
            </a:extLst>
          </p:cNvPr>
          <p:cNvSpPr>
            <a:spLocks noGrp="1"/>
          </p:cNvSpPr>
          <p:nvPr>
            <p:ph type="body" sz="quarter" idx="14" hasCustomPrompt="1"/>
          </p:nvPr>
        </p:nvSpPr>
        <p:spPr>
          <a:xfrm>
            <a:off x="2957513" y="2821620"/>
            <a:ext cx="6718472" cy="1762507"/>
          </a:xfrm>
          <a:prstGeom prst="rect">
            <a:avLst/>
          </a:prstGeom>
        </p:spPr>
        <p:txBody>
          <a:bodyPr/>
          <a:lstStyle>
            <a:lvl1pPr marL="0" indent="0">
              <a:buNone/>
              <a:defRPr sz="6000">
                <a:solidFill>
                  <a:schemeClr val="bg1"/>
                </a:solidFill>
                <a:latin typeface="+mj-lt"/>
              </a:defRPr>
            </a:lvl1pPr>
          </a:lstStyle>
          <a:p>
            <a:pPr lvl="0"/>
            <a:r>
              <a:rPr lang="en-US"/>
              <a:t>Presentation </a:t>
            </a:r>
            <a:br>
              <a:rPr lang="en-US"/>
            </a:br>
            <a:r>
              <a:rPr lang="en-US"/>
              <a:t>Title</a:t>
            </a:r>
          </a:p>
          <a:p>
            <a:pPr lvl="0"/>
            <a:endParaRPr lang="en-US"/>
          </a:p>
        </p:txBody>
      </p:sp>
      <p:sp>
        <p:nvSpPr>
          <p:cNvPr id="27" name="Text Placeholder 26">
            <a:extLst>
              <a:ext uri="{FF2B5EF4-FFF2-40B4-BE49-F238E27FC236}">
                <a16:creationId xmlns:a16="http://schemas.microsoft.com/office/drawing/2014/main" id="{05681EAE-16C1-564A-A8C2-E2B6171945D7}"/>
              </a:ext>
            </a:extLst>
          </p:cNvPr>
          <p:cNvSpPr>
            <a:spLocks noGrp="1"/>
          </p:cNvSpPr>
          <p:nvPr>
            <p:ph type="body" sz="quarter" idx="15" hasCustomPrompt="1"/>
          </p:nvPr>
        </p:nvSpPr>
        <p:spPr>
          <a:xfrm>
            <a:off x="2957513" y="4695826"/>
            <a:ext cx="6718472" cy="914400"/>
          </a:xfrm>
          <a:prstGeom prst="rect">
            <a:avLst/>
          </a:prstGeom>
        </p:spPr>
        <p:txBody>
          <a:bodyPr/>
          <a:lstStyle>
            <a:lvl1pPr marL="0" indent="0">
              <a:buNone/>
              <a:defRPr sz="2000">
                <a:solidFill>
                  <a:schemeClr val="bg1"/>
                </a:solidFill>
              </a:defRPr>
            </a:lvl1pPr>
          </a:lstStyle>
          <a:p>
            <a:pPr lvl="0"/>
            <a:r>
              <a:rPr lang="en-US"/>
              <a:t>Subtitle</a:t>
            </a:r>
          </a:p>
        </p:txBody>
      </p:sp>
    </p:spTree>
    <p:extLst>
      <p:ext uri="{BB962C8B-B14F-4D97-AF65-F5344CB8AC3E}">
        <p14:creationId xmlns:p14="http://schemas.microsoft.com/office/powerpoint/2010/main" val="1652437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meline Vertical (3)">
    <p:spTree>
      <p:nvGrpSpPr>
        <p:cNvPr id="1" name=""/>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5E8E312C-74E9-8048-A7F5-9BFE89AF9411}"/>
              </a:ext>
            </a:extLst>
          </p:cNvPr>
          <p:cNvCxnSpPr>
            <a:cxnSpLocks/>
          </p:cNvCxnSpPr>
          <p:nvPr/>
        </p:nvCxnSpPr>
        <p:spPr>
          <a:xfrm>
            <a:off x="5994829" y="0"/>
            <a:ext cx="0" cy="7029450"/>
          </a:xfrm>
          <a:prstGeom prst="line">
            <a:avLst/>
          </a:prstGeom>
        </p:spPr>
        <p:style>
          <a:lnRef idx="1">
            <a:schemeClr val="accent2"/>
          </a:lnRef>
          <a:fillRef idx="0">
            <a:schemeClr val="accent2"/>
          </a:fillRef>
          <a:effectRef idx="0">
            <a:schemeClr val="accent2"/>
          </a:effectRef>
          <a:fontRef idx="minor">
            <a:schemeClr val="tx1"/>
          </a:fontRef>
        </p:style>
      </p:cxnSp>
      <p:sp>
        <p:nvSpPr>
          <p:cNvPr id="9" name="Slide Number Placeholder 8">
            <a:extLst>
              <a:ext uri="{FF2B5EF4-FFF2-40B4-BE49-F238E27FC236}">
                <a16:creationId xmlns:a16="http://schemas.microsoft.com/office/drawing/2014/main" id="{AB959E5D-E8CB-4844-A0DE-DE9B3FF353D7}"/>
              </a:ext>
            </a:extLst>
          </p:cNvPr>
          <p:cNvSpPr>
            <a:spLocks noGrp="1"/>
          </p:cNvSpPr>
          <p:nvPr>
            <p:ph type="sldNum" sz="quarter" idx="12"/>
          </p:nvPr>
        </p:nvSpPr>
        <p:spPr/>
        <p:txBody>
          <a:bodyPr/>
          <a:lstStyle/>
          <a:p>
            <a:fld id="{887A9567-B06F-C940-B410-F4F3929FAE7F}" type="slidenum">
              <a:rPr lang="en-US" smtClean="0"/>
              <a:t>‹#›</a:t>
            </a:fld>
            <a:endParaRPr lang="en-US"/>
          </a:p>
        </p:txBody>
      </p:sp>
      <p:sp>
        <p:nvSpPr>
          <p:cNvPr id="10" name="Rectangle 9">
            <a:extLst>
              <a:ext uri="{FF2B5EF4-FFF2-40B4-BE49-F238E27FC236}">
                <a16:creationId xmlns:a16="http://schemas.microsoft.com/office/drawing/2014/main" id="{867F12D3-4B51-C548-A48A-4FD3736659DC}"/>
              </a:ext>
            </a:extLst>
          </p:cNvPr>
          <p:cNvSpPr/>
          <p:nvPr/>
        </p:nvSpPr>
        <p:spPr>
          <a:xfrm>
            <a:off x="0" y="0"/>
            <a:ext cx="5129213"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D6D5838A-C94C-0048-8FE7-5F67823F05D8}"/>
              </a:ext>
            </a:extLst>
          </p:cNvPr>
          <p:cNvSpPr/>
          <p:nvPr/>
        </p:nvSpPr>
        <p:spPr>
          <a:xfrm>
            <a:off x="5922167" y="671513"/>
            <a:ext cx="171450" cy="17145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36" name="Oval 35">
            <a:extLst>
              <a:ext uri="{FF2B5EF4-FFF2-40B4-BE49-F238E27FC236}">
                <a16:creationId xmlns:a16="http://schemas.microsoft.com/office/drawing/2014/main" id="{65110B62-0D26-8D4E-B623-AAB570AB3455}"/>
              </a:ext>
            </a:extLst>
          </p:cNvPr>
          <p:cNvSpPr/>
          <p:nvPr userDrawn="1"/>
        </p:nvSpPr>
        <p:spPr>
          <a:xfrm>
            <a:off x="5922167" y="671513"/>
            <a:ext cx="171450" cy="17145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41" name="Oval 40">
            <a:extLst>
              <a:ext uri="{FF2B5EF4-FFF2-40B4-BE49-F238E27FC236}">
                <a16:creationId xmlns:a16="http://schemas.microsoft.com/office/drawing/2014/main" id="{5EDD294E-97A7-6441-9752-0882CF46F1FC}"/>
              </a:ext>
            </a:extLst>
          </p:cNvPr>
          <p:cNvSpPr/>
          <p:nvPr userDrawn="1"/>
        </p:nvSpPr>
        <p:spPr>
          <a:xfrm>
            <a:off x="5922167" y="2588232"/>
            <a:ext cx="171450" cy="17145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42" name="Oval 41">
            <a:extLst>
              <a:ext uri="{FF2B5EF4-FFF2-40B4-BE49-F238E27FC236}">
                <a16:creationId xmlns:a16="http://schemas.microsoft.com/office/drawing/2014/main" id="{C03C1B5A-093E-1B4C-98C6-13EDDEF28DAB}"/>
              </a:ext>
            </a:extLst>
          </p:cNvPr>
          <p:cNvSpPr/>
          <p:nvPr userDrawn="1"/>
        </p:nvSpPr>
        <p:spPr>
          <a:xfrm>
            <a:off x="5922167" y="4536558"/>
            <a:ext cx="171450" cy="17145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44" name="Text Placeholder 24">
            <a:extLst>
              <a:ext uri="{FF2B5EF4-FFF2-40B4-BE49-F238E27FC236}">
                <a16:creationId xmlns:a16="http://schemas.microsoft.com/office/drawing/2014/main" id="{ADC10430-89FD-7F4C-B7A5-4D6294595FFC}"/>
              </a:ext>
            </a:extLst>
          </p:cNvPr>
          <p:cNvSpPr>
            <a:spLocks noGrp="1"/>
          </p:cNvSpPr>
          <p:nvPr>
            <p:ph type="body" sz="quarter" idx="18" hasCustomPrompt="1"/>
          </p:nvPr>
        </p:nvSpPr>
        <p:spPr>
          <a:xfrm>
            <a:off x="6400910" y="581001"/>
            <a:ext cx="4952890" cy="352474"/>
          </a:xfrm>
          <a:prstGeom prst="rect">
            <a:avLst/>
          </a:prstGeom>
        </p:spPr>
        <p:txBody>
          <a:bodyPr/>
          <a:lstStyle>
            <a:lvl1pPr marL="0" indent="0">
              <a:buNone/>
              <a:defRPr sz="2000">
                <a:solidFill>
                  <a:schemeClr val="tx1"/>
                </a:solidFill>
                <a:latin typeface="+mj-lt"/>
              </a:defRPr>
            </a:lvl1pPr>
          </a:lstStyle>
          <a:p>
            <a:pPr lvl="0"/>
            <a:r>
              <a:rPr lang="en-US"/>
              <a:t>Paragraph</a:t>
            </a:r>
          </a:p>
        </p:txBody>
      </p:sp>
      <p:sp>
        <p:nvSpPr>
          <p:cNvPr id="3" name="Text Placeholder 2">
            <a:extLst>
              <a:ext uri="{FF2B5EF4-FFF2-40B4-BE49-F238E27FC236}">
                <a16:creationId xmlns:a16="http://schemas.microsoft.com/office/drawing/2014/main" id="{FF626810-DD71-1742-B941-717FB1F58B89}"/>
              </a:ext>
            </a:extLst>
          </p:cNvPr>
          <p:cNvSpPr>
            <a:spLocks noGrp="1"/>
          </p:cNvSpPr>
          <p:nvPr>
            <p:ph type="body" sz="quarter" idx="19" hasCustomPrompt="1"/>
          </p:nvPr>
        </p:nvSpPr>
        <p:spPr>
          <a:xfrm>
            <a:off x="6400800" y="1079500"/>
            <a:ext cx="4953000" cy="1278292"/>
          </a:xfrm>
          <a:prstGeom prst="rect">
            <a:avLst/>
          </a:prstGeom>
        </p:spPr>
        <p:txBody>
          <a:bodyPr/>
          <a:lstStyle>
            <a:lvl1pPr marL="0" indent="0">
              <a:lnSpc>
                <a:spcPts val="1880"/>
              </a:lnSpc>
              <a:buNone/>
              <a:defRPr sz="1400"/>
            </a:lvl1pPr>
            <a:lvl5pPr marL="1828800" indent="0">
              <a:buNone/>
              <a:defRPr/>
            </a:lvl5pPr>
          </a:lstStyle>
          <a:p>
            <a:pPr lvl="0"/>
            <a:r>
              <a:rPr lang="en-CA" sz="1400">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400" err="1">
                <a:latin typeface="Roboto Light" panose="02000000000000000000" pitchFamily="2" charset="0"/>
                <a:ea typeface="Roboto Light" panose="02000000000000000000" pitchFamily="2" charset="0"/>
                <a:cs typeface="Roboto Light" panose="02000000000000000000" pitchFamily="2" charset="0"/>
              </a:rPr>
              <a:t>amet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consectetur</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adipiscing</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elit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sed</a:t>
            </a:r>
            <a:r>
              <a:rPr lang="en-CA" sz="1400">
                <a:latin typeface="Roboto Light" panose="02000000000000000000" pitchFamily="2" charset="0"/>
                <a:ea typeface="Roboto Light" panose="02000000000000000000" pitchFamily="2" charset="0"/>
                <a:cs typeface="Roboto Light" panose="02000000000000000000" pitchFamily="2" charset="0"/>
              </a:rPr>
              <a:t> do </a:t>
            </a:r>
            <a:r>
              <a:rPr lang="en-CA" sz="1400" err="1">
                <a:latin typeface="Roboto Light" panose="02000000000000000000" pitchFamily="2" charset="0"/>
                <a:ea typeface="Roboto Light" panose="02000000000000000000" pitchFamily="2" charset="0"/>
                <a:cs typeface="Roboto Light" panose="02000000000000000000" pitchFamily="2" charset="0"/>
              </a:rPr>
              <a:t>eiusmod</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tempor</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incididunt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ut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labore</a:t>
            </a:r>
            <a:r>
              <a:rPr lang="en-CA" sz="1400">
                <a:latin typeface="Roboto Light" panose="02000000000000000000" pitchFamily="2" charset="0"/>
                <a:ea typeface="Roboto Light" panose="02000000000000000000" pitchFamily="2" charset="0"/>
                <a:cs typeface="Roboto Light" panose="02000000000000000000" pitchFamily="2" charset="0"/>
              </a:rPr>
              <a:t> et dolore magna </a:t>
            </a:r>
            <a:r>
              <a:rPr lang="en-CA" sz="1400" err="1">
                <a:latin typeface="Roboto Light" panose="02000000000000000000" pitchFamily="2" charset="0"/>
                <a:ea typeface="Roboto Light" panose="02000000000000000000" pitchFamily="2" charset="0"/>
                <a:cs typeface="Roboto Light" panose="02000000000000000000" pitchFamily="2" charset="0"/>
              </a:rPr>
              <a:t>aliqua</a:t>
            </a:r>
            <a:r>
              <a:rPr lang="en-CA" sz="1400">
                <a:latin typeface="Roboto Light" panose="02000000000000000000" pitchFamily="2" charset="0"/>
                <a:ea typeface="Roboto Light" panose="02000000000000000000" pitchFamily="2" charset="0"/>
                <a:cs typeface="Roboto Light" panose="02000000000000000000" pitchFamily="2" charset="0"/>
              </a:rPr>
              <a:t>.</a:t>
            </a:r>
            <a:endParaRPr lang="en-US"/>
          </a:p>
        </p:txBody>
      </p:sp>
      <p:sp>
        <p:nvSpPr>
          <p:cNvPr id="45" name="Text Placeholder 24">
            <a:extLst>
              <a:ext uri="{FF2B5EF4-FFF2-40B4-BE49-F238E27FC236}">
                <a16:creationId xmlns:a16="http://schemas.microsoft.com/office/drawing/2014/main" id="{681560AA-F3CC-8842-AC0E-CB1AC882DA66}"/>
              </a:ext>
            </a:extLst>
          </p:cNvPr>
          <p:cNvSpPr>
            <a:spLocks noGrp="1"/>
          </p:cNvSpPr>
          <p:nvPr>
            <p:ph type="body" sz="quarter" idx="20" hasCustomPrompt="1"/>
          </p:nvPr>
        </p:nvSpPr>
        <p:spPr>
          <a:xfrm>
            <a:off x="6400800" y="2503817"/>
            <a:ext cx="4952890" cy="352474"/>
          </a:xfrm>
          <a:prstGeom prst="rect">
            <a:avLst/>
          </a:prstGeom>
        </p:spPr>
        <p:txBody>
          <a:bodyPr/>
          <a:lstStyle>
            <a:lvl1pPr marL="0" indent="0">
              <a:buNone/>
              <a:defRPr sz="2000">
                <a:solidFill>
                  <a:schemeClr val="tx1"/>
                </a:solidFill>
                <a:latin typeface="+mj-lt"/>
              </a:defRPr>
            </a:lvl1pPr>
          </a:lstStyle>
          <a:p>
            <a:pPr lvl="0"/>
            <a:r>
              <a:rPr lang="en-US"/>
              <a:t>Paragraph</a:t>
            </a:r>
          </a:p>
        </p:txBody>
      </p:sp>
      <p:sp>
        <p:nvSpPr>
          <p:cNvPr id="46" name="Text Placeholder 2">
            <a:extLst>
              <a:ext uri="{FF2B5EF4-FFF2-40B4-BE49-F238E27FC236}">
                <a16:creationId xmlns:a16="http://schemas.microsoft.com/office/drawing/2014/main" id="{C06F83FC-D334-8344-BC86-1F703F04DC85}"/>
              </a:ext>
            </a:extLst>
          </p:cNvPr>
          <p:cNvSpPr>
            <a:spLocks noGrp="1"/>
          </p:cNvSpPr>
          <p:nvPr>
            <p:ph type="body" sz="quarter" idx="21" hasCustomPrompt="1"/>
          </p:nvPr>
        </p:nvSpPr>
        <p:spPr>
          <a:xfrm>
            <a:off x="6400690" y="3002315"/>
            <a:ext cx="4953000" cy="1296685"/>
          </a:xfrm>
          <a:prstGeom prst="rect">
            <a:avLst/>
          </a:prstGeom>
        </p:spPr>
        <p:txBody>
          <a:bodyPr/>
          <a:lstStyle>
            <a:lvl1pPr marL="0" indent="0">
              <a:lnSpc>
                <a:spcPts val="1880"/>
              </a:lnSpc>
              <a:buNone/>
              <a:defRPr sz="1400"/>
            </a:lvl1pPr>
            <a:lvl5pPr marL="1828800" indent="0">
              <a:buNone/>
              <a:defRPr/>
            </a:lvl5pPr>
          </a:lstStyle>
          <a:p>
            <a:pPr lvl="0"/>
            <a:r>
              <a:rPr lang="en-CA" sz="1400">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400" err="1">
                <a:latin typeface="Roboto Light" panose="02000000000000000000" pitchFamily="2" charset="0"/>
                <a:ea typeface="Roboto Light" panose="02000000000000000000" pitchFamily="2" charset="0"/>
                <a:cs typeface="Roboto Light" panose="02000000000000000000" pitchFamily="2" charset="0"/>
              </a:rPr>
              <a:t>amet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consectetur</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adipiscing</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elit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sed</a:t>
            </a:r>
            <a:r>
              <a:rPr lang="en-CA" sz="1400">
                <a:latin typeface="Roboto Light" panose="02000000000000000000" pitchFamily="2" charset="0"/>
                <a:ea typeface="Roboto Light" panose="02000000000000000000" pitchFamily="2" charset="0"/>
                <a:cs typeface="Roboto Light" panose="02000000000000000000" pitchFamily="2" charset="0"/>
              </a:rPr>
              <a:t> do </a:t>
            </a:r>
            <a:r>
              <a:rPr lang="en-CA" sz="1400" err="1">
                <a:latin typeface="Roboto Light" panose="02000000000000000000" pitchFamily="2" charset="0"/>
                <a:ea typeface="Roboto Light" panose="02000000000000000000" pitchFamily="2" charset="0"/>
                <a:cs typeface="Roboto Light" panose="02000000000000000000" pitchFamily="2" charset="0"/>
              </a:rPr>
              <a:t>eiusmod</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tempor</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incididunt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ut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labore</a:t>
            </a:r>
            <a:r>
              <a:rPr lang="en-CA" sz="1400">
                <a:latin typeface="Roboto Light" panose="02000000000000000000" pitchFamily="2" charset="0"/>
                <a:ea typeface="Roboto Light" panose="02000000000000000000" pitchFamily="2" charset="0"/>
                <a:cs typeface="Roboto Light" panose="02000000000000000000" pitchFamily="2" charset="0"/>
              </a:rPr>
              <a:t> et dolore magna </a:t>
            </a:r>
            <a:r>
              <a:rPr lang="en-CA" sz="1400" err="1">
                <a:latin typeface="Roboto Light" panose="02000000000000000000" pitchFamily="2" charset="0"/>
                <a:ea typeface="Roboto Light" panose="02000000000000000000" pitchFamily="2" charset="0"/>
                <a:cs typeface="Roboto Light" panose="02000000000000000000" pitchFamily="2" charset="0"/>
              </a:rPr>
              <a:t>aliqua</a:t>
            </a:r>
            <a:r>
              <a:rPr lang="en-CA" sz="1400">
                <a:latin typeface="Roboto Light" panose="02000000000000000000" pitchFamily="2" charset="0"/>
                <a:ea typeface="Roboto Light" panose="02000000000000000000" pitchFamily="2" charset="0"/>
                <a:cs typeface="Roboto Light" panose="02000000000000000000" pitchFamily="2" charset="0"/>
              </a:rPr>
              <a:t>.</a:t>
            </a:r>
            <a:endParaRPr lang="en-US"/>
          </a:p>
        </p:txBody>
      </p:sp>
      <p:sp>
        <p:nvSpPr>
          <p:cNvPr id="47" name="Text Placeholder 24">
            <a:extLst>
              <a:ext uri="{FF2B5EF4-FFF2-40B4-BE49-F238E27FC236}">
                <a16:creationId xmlns:a16="http://schemas.microsoft.com/office/drawing/2014/main" id="{46A72031-DE39-944C-8D2F-D5311FF9AD7D}"/>
              </a:ext>
            </a:extLst>
          </p:cNvPr>
          <p:cNvSpPr>
            <a:spLocks noGrp="1"/>
          </p:cNvSpPr>
          <p:nvPr>
            <p:ph type="body" sz="quarter" idx="22" hasCustomPrompt="1"/>
          </p:nvPr>
        </p:nvSpPr>
        <p:spPr>
          <a:xfrm>
            <a:off x="6400910" y="4445026"/>
            <a:ext cx="4952890" cy="352474"/>
          </a:xfrm>
          <a:prstGeom prst="rect">
            <a:avLst/>
          </a:prstGeom>
        </p:spPr>
        <p:txBody>
          <a:bodyPr/>
          <a:lstStyle>
            <a:lvl1pPr marL="0" indent="0">
              <a:buNone/>
              <a:defRPr sz="2000">
                <a:solidFill>
                  <a:schemeClr val="tx1"/>
                </a:solidFill>
                <a:latin typeface="+mj-lt"/>
              </a:defRPr>
            </a:lvl1pPr>
          </a:lstStyle>
          <a:p>
            <a:pPr lvl="0"/>
            <a:r>
              <a:rPr lang="en-US"/>
              <a:t>Paragraph</a:t>
            </a:r>
          </a:p>
        </p:txBody>
      </p:sp>
      <p:sp>
        <p:nvSpPr>
          <p:cNvPr id="48" name="Text Placeholder 2">
            <a:extLst>
              <a:ext uri="{FF2B5EF4-FFF2-40B4-BE49-F238E27FC236}">
                <a16:creationId xmlns:a16="http://schemas.microsoft.com/office/drawing/2014/main" id="{3BBAE9F9-017E-E64C-9595-BB81E5CDCF3A}"/>
              </a:ext>
            </a:extLst>
          </p:cNvPr>
          <p:cNvSpPr>
            <a:spLocks noGrp="1"/>
          </p:cNvSpPr>
          <p:nvPr>
            <p:ph type="body" sz="quarter" idx="23" hasCustomPrompt="1"/>
          </p:nvPr>
        </p:nvSpPr>
        <p:spPr>
          <a:xfrm>
            <a:off x="6400800" y="4943524"/>
            <a:ext cx="4953000" cy="1304875"/>
          </a:xfrm>
          <a:prstGeom prst="rect">
            <a:avLst/>
          </a:prstGeom>
        </p:spPr>
        <p:txBody>
          <a:bodyPr/>
          <a:lstStyle>
            <a:lvl1pPr marL="0" indent="0">
              <a:lnSpc>
                <a:spcPts val="1880"/>
              </a:lnSpc>
              <a:buNone/>
              <a:defRPr sz="1400"/>
            </a:lvl1pPr>
            <a:lvl5pPr marL="1828800" indent="0">
              <a:buNone/>
              <a:defRPr/>
            </a:lvl5pPr>
          </a:lstStyle>
          <a:p>
            <a:pPr lvl="0"/>
            <a:r>
              <a:rPr lang="en-CA" sz="1400">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400" err="1">
                <a:latin typeface="Roboto Light" panose="02000000000000000000" pitchFamily="2" charset="0"/>
                <a:ea typeface="Roboto Light" panose="02000000000000000000" pitchFamily="2" charset="0"/>
                <a:cs typeface="Roboto Light" panose="02000000000000000000" pitchFamily="2" charset="0"/>
              </a:rPr>
              <a:t>amet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consectetur</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adipiscing</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elit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sed</a:t>
            </a:r>
            <a:r>
              <a:rPr lang="en-CA" sz="1400">
                <a:latin typeface="Roboto Light" panose="02000000000000000000" pitchFamily="2" charset="0"/>
                <a:ea typeface="Roboto Light" panose="02000000000000000000" pitchFamily="2" charset="0"/>
                <a:cs typeface="Roboto Light" panose="02000000000000000000" pitchFamily="2" charset="0"/>
              </a:rPr>
              <a:t> do </a:t>
            </a:r>
            <a:r>
              <a:rPr lang="en-CA" sz="1400" err="1">
                <a:latin typeface="Roboto Light" panose="02000000000000000000" pitchFamily="2" charset="0"/>
                <a:ea typeface="Roboto Light" panose="02000000000000000000" pitchFamily="2" charset="0"/>
                <a:cs typeface="Roboto Light" panose="02000000000000000000" pitchFamily="2" charset="0"/>
              </a:rPr>
              <a:t>eiusmod</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tempor</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incididunt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ut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labore</a:t>
            </a:r>
            <a:r>
              <a:rPr lang="en-CA" sz="1400">
                <a:latin typeface="Roboto Light" panose="02000000000000000000" pitchFamily="2" charset="0"/>
                <a:ea typeface="Roboto Light" panose="02000000000000000000" pitchFamily="2" charset="0"/>
                <a:cs typeface="Roboto Light" panose="02000000000000000000" pitchFamily="2" charset="0"/>
              </a:rPr>
              <a:t> et dolore magna </a:t>
            </a:r>
            <a:r>
              <a:rPr lang="en-CA" sz="1400" err="1">
                <a:latin typeface="Roboto Light" panose="02000000000000000000" pitchFamily="2" charset="0"/>
                <a:ea typeface="Roboto Light" panose="02000000000000000000" pitchFamily="2" charset="0"/>
                <a:cs typeface="Roboto Light" panose="02000000000000000000" pitchFamily="2" charset="0"/>
              </a:rPr>
              <a:t>aliqua</a:t>
            </a:r>
            <a:r>
              <a:rPr lang="en-CA" sz="1400">
                <a:latin typeface="Roboto Light" panose="02000000000000000000" pitchFamily="2" charset="0"/>
                <a:ea typeface="Roboto Light" panose="02000000000000000000" pitchFamily="2" charset="0"/>
                <a:cs typeface="Roboto Light" panose="02000000000000000000" pitchFamily="2" charset="0"/>
              </a:rPr>
              <a:t>.</a:t>
            </a:r>
            <a:endParaRPr lang="en-US"/>
          </a:p>
        </p:txBody>
      </p:sp>
      <p:sp>
        <p:nvSpPr>
          <p:cNvPr id="31" name="Text Placeholder 24">
            <a:extLst>
              <a:ext uri="{FF2B5EF4-FFF2-40B4-BE49-F238E27FC236}">
                <a16:creationId xmlns:a16="http://schemas.microsoft.com/office/drawing/2014/main" id="{B40E10B6-3BCF-0647-919F-95CB6A763FF8}"/>
              </a:ext>
            </a:extLst>
          </p:cNvPr>
          <p:cNvSpPr>
            <a:spLocks noGrp="1"/>
          </p:cNvSpPr>
          <p:nvPr>
            <p:ph type="body" sz="quarter" idx="14" hasCustomPrompt="1"/>
          </p:nvPr>
        </p:nvSpPr>
        <p:spPr>
          <a:xfrm>
            <a:off x="821217" y="438528"/>
            <a:ext cx="3995995" cy="2452470"/>
          </a:xfrm>
          <a:prstGeom prst="rect">
            <a:avLst/>
          </a:prstGeom>
        </p:spPr>
        <p:txBody>
          <a:bodyPr/>
          <a:lstStyle>
            <a:lvl1pPr marL="0" indent="0">
              <a:buNone/>
              <a:defRPr sz="4000">
                <a:solidFill>
                  <a:schemeClr val="bg1"/>
                </a:solidFill>
                <a:latin typeface="+mj-lt"/>
              </a:defRPr>
            </a:lvl1pPr>
          </a:lstStyle>
          <a:p>
            <a:r>
              <a:rPr lang="en-CA" sz="4000" b="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Lorem ipsum dolor sit </a:t>
            </a:r>
            <a:r>
              <a:rPr lang="en-CA" sz="4000" b="1" err="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amet</a:t>
            </a:r>
            <a:r>
              <a:rPr lang="en-CA" sz="4000" b="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 </a:t>
            </a:r>
            <a:r>
              <a:rPr lang="en-CA" sz="4000" b="1" err="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consectetur</a:t>
            </a:r>
            <a:r>
              <a:rPr lang="en-CA" sz="4000" b="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 </a:t>
            </a:r>
            <a:r>
              <a:rPr lang="en-CA" sz="4000" b="1" err="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adipiscing</a:t>
            </a:r>
            <a:r>
              <a:rPr lang="en-CA" sz="4000" b="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 </a:t>
            </a:r>
            <a:r>
              <a:rPr lang="en-CA" sz="4000" b="1" err="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elit</a:t>
            </a:r>
            <a:endParaRPr lang="en-US" sz="10500" b="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endParaRPr>
          </a:p>
        </p:txBody>
      </p:sp>
      <p:sp>
        <p:nvSpPr>
          <p:cNvPr id="33" name="Text Placeholder 26">
            <a:extLst>
              <a:ext uri="{FF2B5EF4-FFF2-40B4-BE49-F238E27FC236}">
                <a16:creationId xmlns:a16="http://schemas.microsoft.com/office/drawing/2014/main" id="{2E8CA662-6EA3-CA4A-AACB-B59F17E192D7}"/>
              </a:ext>
            </a:extLst>
          </p:cNvPr>
          <p:cNvSpPr>
            <a:spLocks noGrp="1"/>
          </p:cNvSpPr>
          <p:nvPr>
            <p:ph type="body" sz="quarter" idx="15" hasCustomPrompt="1"/>
          </p:nvPr>
        </p:nvSpPr>
        <p:spPr>
          <a:xfrm>
            <a:off x="821217" y="2959629"/>
            <a:ext cx="3995995" cy="3153858"/>
          </a:xfrm>
          <a:prstGeom prst="rect">
            <a:avLst/>
          </a:prstGeom>
        </p:spPr>
        <p:txBody>
          <a:bodyPr/>
          <a:lstStyle>
            <a:lvl1pPr marL="0" indent="0">
              <a:buNone/>
              <a:defRPr sz="1800">
                <a:solidFill>
                  <a:schemeClr val="bg1"/>
                </a:solidFill>
              </a:defRPr>
            </a:lvl1pPr>
          </a:lstStyle>
          <a:p>
            <a:pPr>
              <a:lnSpc>
                <a:spcPct val="150000"/>
              </a:lnSpc>
            </a:pP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amet</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consectetur</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adipiscing</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elit</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sed</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do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eiusmod</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tempor</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incididunt</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ut</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labore</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et dolore magna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aliqua</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Ut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enim</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ad minim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veniam</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quis</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nostrud</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exercitation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ullamco</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laboris</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nisi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ut</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aliquip</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ex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ea</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commodo</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consequat</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endParaRPr lang="en-US">
              <a:solidFill>
                <a:schemeClr val="bg1"/>
              </a:solidFill>
              <a:latin typeface="Roboto Light" panose="02000000000000000000" pitchFamily="2" charset="0"/>
              <a:ea typeface="Roboto Light" panose="02000000000000000000" pitchFamily="2" charset="0"/>
              <a:cs typeface="Roboto Light" panose="02000000000000000000" pitchFamily="2" charset="0"/>
            </a:endParaRPr>
          </a:p>
        </p:txBody>
      </p:sp>
      <p:sp>
        <p:nvSpPr>
          <p:cNvPr id="34" name="TextBox 33">
            <a:extLst>
              <a:ext uri="{FF2B5EF4-FFF2-40B4-BE49-F238E27FC236}">
                <a16:creationId xmlns:a16="http://schemas.microsoft.com/office/drawing/2014/main" id="{FAF0236E-C4AA-4845-8F0B-84CFD509F4CF}"/>
              </a:ext>
            </a:extLst>
          </p:cNvPr>
          <p:cNvSpPr txBox="1"/>
          <p:nvPr userDrawn="1"/>
        </p:nvSpPr>
        <p:spPr>
          <a:xfrm>
            <a:off x="11693867" y="414826"/>
            <a:ext cx="346249" cy="5385899"/>
          </a:xfrm>
          <a:prstGeom prst="rect">
            <a:avLst/>
          </a:prstGeom>
          <a:noFill/>
        </p:spPr>
        <p:txBody>
          <a:bodyPr vert="vert" wrap="square" rtlCol="0">
            <a:spAutoFit/>
          </a:bodyPr>
          <a:lstStyle/>
          <a:p>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b="0" i="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spTree>
    <p:extLst>
      <p:ext uri="{BB962C8B-B14F-4D97-AF65-F5344CB8AC3E}">
        <p14:creationId xmlns:p14="http://schemas.microsoft.com/office/powerpoint/2010/main" val="4125714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meline Vertical (2)">
    <p:spTree>
      <p:nvGrpSpPr>
        <p:cNvPr id="1" name=""/>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5E8E312C-74E9-8048-A7F5-9BFE89AF9411}"/>
              </a:ext>
            </a:extLst>
          </p:cNvPr>
          <p:cNvCxnSpPr>
            <a:cxnSpLocks/>
          </p:cNvCxnSpPr>
          <p:nvPr/>
        </p:nvCxnSpPr>
        <p:spPr>
          <a:xfrm>
            <a:off x="5994829" y="-86627"/>
            <a:ext cx="0" cy="7116077"/>
          </a:xfrm>
          <a:prstGeom prst="line">
            <a:avLst/>
          </a:prstGeom>
        </p:spPr>
        <p:style>
          <a:lnRef idx="1">
            <a:schemeClr val="accent2"/>
          </a:lnRef>
          <a:fillRef idx="0">
            <a:schemeClr val="accent2"/>
          </a:fillRef>
          <a:effectRef idx="0">
            <a:schemeClr val="accent2"/>
          </a:effectRef>
          <a:fontRef idx="minor">
            <a:schemeClr val="tx1"/>
          </a:fontRef>
        </p:style>
      </p:cxnSp>
      <p:sp>
        <p:nvSpPr>
          <p:cNvPr id="9" name="Slide Number Placeholder 8">
            <a:extLst>
              <a:ext uri="{FF2B5EF4-FFF2-40B4-BE49-F238E27FC236}">
                <a16:creationId xmlns:a16="http://schemas.microsoft.com/office/drawing/2014/main" id="{AB959E5D-E8CB-4844-A0DE-DE9B3FF353D7}"/>
              </a:ext>
            </a:extLst>
          </p:cNvPr>
          <p:cNvSpPr>
            <a:spLocks noGrp="1"/>
          </p:cNvSpPr>
          <p:nvPr>
            <p:ph type="sldNum" sz="quarter" idx="12"/>
          </p:nvPr>
        </p:nvSpPr>
        <p:spPr/>
        <p:txBody>
          <a:bodyPr/>
          <a:lstStyle/>
          <a:p>
            <a:fld id="{887A9567-B06F-C940-B410-F4F3929FAE7F}" type="slidenum">
              <a:rPr lang="en-US" smtClean="0"/>
              <a:t>‹#›</a:t>
            </a:fld>
            <a:endParaRPr lang="en-US"/>
          </a:p>
        </p:txBody>
      </p:sp>
      <p:sp>
        <p:nvSpPr>
          <p:cNvPr id="10" name="Rectangle 9">
            <a:extLst>
              <a:ext uri="{FF2B5EF4-FFF2-40B4-BE49-F238E27FC236}">
                <a16:creationId xmlns:a16="http://schemas.microsoft.com/office/drawing/2014/main" id="{867F12D3-4B51-C548-A48A-4FD3736659DC}"/>
              </a:ext>
            </a:extLst>
          </p:cNvPr>
          <p:cNvSpPr/>
          <p:nvPr/>
        </p:nvSpPr>
        <p:spPr>
          <a:xfrm>
            <a:off x="0" y="0"/>
            <a:ext cx="5129213"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D6D5838A-C94C-0048-8FE7-5F67823F05D8}"/>
              </a:ext>
            </a:extLst>
          </p:cNvPr>
          <p:cNvSpPr/>
          <p:nvPr/>
        </p:nvSpPr>
        <p:spPr>
          <a:xfrm>
            <a:off x="5922167" y="671513"/>
            <a:ext cx="171450" cy="17145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36" name="Oval 35">
            <a:extLst>
              <a:ext uri="{FF2B5EF4-FFF2-40B4-BE49-F238E27FC236}">
                <a16:creationId xmlns:a16="http://schemas.microsoft.com/office/drawing/2014/main" id="{65110B62-0D26-8D4E-B623-AAB570AB3455}"/>
              </a:ext>
            </a:extLst>
          </p:cNvPr>
          <p:cNvSpPr/>
          <p:nvPr userDrawn="1"/>
        </p:nvSpPr>
        <p:spPr>
          <a:xfrm>
            <a:off x="5922167" y="671513"/>
            <a:ext cx="171450" cy="17145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41" name="Oval 40">
            <a:extLst>
              <a:ext uri="{FF2B5EF4-FFF2-40B4-BE49-F238E27FC236}">
                <a16:creationId xmlns:a16="http://schemas.microsoft.com/office/drawing/2014/main" id="{5EDD294E-97A7-6441-9752-0882CF46F1FC}"/>
              </a:ext>
            </a:extLst>
          </p:cNvPr>
          <p:cNvSpPr/>
          <p:nvPr userDrawn="1"/>
        </p:nvSpPr>
        <p:spPr>
          <a:xfrm>
            <a:off x="5922167" y="3553444"/>
            <a:ext cx="171450" cy="17145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44" name="Text Placeholder 24">
            <a:extLst>
              <a:ext uri="{FF2B5EF4-FFF2-40B4-BE49-F238E27FC236}">
                <a16:creationId xmlns:a16="http://schemas.microsoft.com/office/drawing/2014/main" id="{ADC10430-89FD-7F4C-B7A5-4D6294595FFC}"/>
              </a:ext>
            </a:extLst>
          </p:cNvPr>
          <p:cNvSpPr>
            <a:spLocks noGrp="1"/>
          </p:cNvSpPr>
          <p:nvPr>
            <p:ph type="body" sz="quarter" idx="18" hasCustomPrompt="1"/>
          </p:nvPr>
        </p:nvSpPr>
        <p:spPr>
          <a:xfrm>
            <a:off x="6400910" y="581001"/>
            <a:ext cx="4952890" cy="352474"/>
          </a:xfrm>
          <a:prstGeom prst="rect">
            <a:avLst/>
          </a:prstGeom>
        </p:spPr>
        <p:txBody>
          <a:bodyPr/>
          <a:lstStyle>
            <a:lvl1pPr marL="0" indent="0">
              <a:buNone/>
              <a:defRPr sz="2000">
                <a:solidFill>
                  <a:schemeClr val="tx1"/>
                </a:solidFill>
                <a:latin typeface="+mj-lt"/>
              </a:defRPr>
            </a:lvl1pPr>
          </a:lstStyle>
          <a:p>
            <a:pPr lvl="0"/>
            <a:r>
              <a:rPr lang="en-US"/>
              <a:t>Paragraph</a:t>
            </a:r>
          </a:p>
        </p:txBody>
      </p:sp>
      <p:sp>
        <p:nvSpPr>
          <p:cNvPr id="3" name="Text Placeholder 2">
            <a:extLst>
              <a:ext uri="{FF2B5EF4-FFF2-40B4-BE49-F238E27FC236}">
                <a16:creationId xmlns:a16="http://schemas.microsoft.com/office/drawing/2014/main" id="{FF626810-DD71-1742-B941-717FB1F58B89}"/>
              </a:ext>
            </a:extLst>
          </p:cNvPr>
          <p:cNvSpPr>
            <a:spLocks noGrp="1"/>
          </p:cNvSpPr>
          <p:nvPr>
            <p:ph type="body" sz="quarter" idx="19" hasCustomPrompt="1"/>
          </p:nvPr>
        </p:nvSpPr>
        <p:spPr>
          <a:xfrm>
            <a:off x="6400800" y="1079499"/>
            <a:ext cx="4953000" cy="2146311"/>
          </a:xfrm>
          <a:prstGeom prst="rect">
            <a:avLst/>
          </a:prstGeom>
        </p:spPr>
        <p:txBody>
          <a:bodyPr/>
          <a:lstStyle>
            <a:lvl1pPr marL="0" indent="0">
              <a:lnSpc>
                <a:spcPts val="1880"/>
              </a:lnSpc>
              <a:buNone/>
              <a:defRPr sz="1400"/>
            </a:lvl1pPr>
            <a:lvl5pPr marL="1828800" indent="0">
              <a:buNone/>
              <a:defRPr/>
            </a:lvl5pPr>
          </a:lstStyle>
          <a:p>
            <a:pPr lvl="0"/>
            <a:r>
              <a:rPr lang="en-CA" sz="1400">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400" err="1">
                <a:latin typeface="Roboto Light" panose="02000000000000000000" pitchFamily="2" charset="0"/>
                <a:ea typeface="Roboto Light" panose="02000000000000000000" pitchFamily="2" charset="0"/>
                <a:cs typeface="Roboto Light" panose="02000000000000000000" pitchFamily="2" charset="0"/>
              </a:rPr>
              <a:t>amet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consectetur</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adipiscing</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elit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sed</a:t>
            </a:r>
            <a:r>
              <a:rPr lang="en-CA" sz="1400">
                <a:latin typeface="Roboto Light" panose="02000000000000000000" pitchFamily="2" charset="0"/>
                <a:ea typeface="Roboto Light" panose="02000000000000000000" pitchFamily="2" charset="0"/>
                <a:cs typeface="Roboto Light" panose="02000000000000000000" pitchFamily="2" charset="0"/>
              </a:rPr>
              <a:t> do </a:t>
            </a:r>
            <a:r>
              <a:rPr lang="en-CA" sz="1400" err="1">
                <a:latin typeface="Roboto Light" panose="02000000000000000000" pitchFamily="2" charset="0"/>
                <a:ea typeface="Roboto Light" panose="02000000000000000000" pitchFamily="2" charset="0"/>
                <a:cs typeface="Roboto Light" panose="02000000000000000000" pitchFamily="2" charset="0"/>
              </a:rPr>
              <a:t>eiusmod</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tempor</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incididunt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ut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labore</a:t>
            </a:r>
            <a:r>
              <a:rPr lang="en-CA" sz="1400">
                <a:latin typeface="Roboto Light" panose="02000000000000000000" pitchFamily="2" charset="0"/>
                <a:ea typeface="Roboto Light" panose="02000000000000000000" pitchFamily="2" charset="0"/>
                <a:cs typeface="Roboto Light" panose="02000000000000000000" pitchFamily="2" charset="0"/>
              </a:rPr>
              <a:t> et dolore magna </a:t>
            </a:r>
            <a:r>
              <a:rPr lang="en-CA" sz="1400" err="1">
                <a:latin typeface="Roboto Light" panose="02000000000000000000" pitchFamily="2" charset="0"/>
                <a:ea typeface="Roboto Light" panose="02000000000000000000" pitchFamily="2" charset="0"/>
                <a:cs typeface="Roboto Light" panose="02000000000000000000" pitchFamily="2" charset="0"/>
              </a:rPr>
              <a:t>aliqua</a:t>
            </a:r>
            <a:r>
              <a:rPr lang="en-CA" sz="1400">
                <a:latin typeface="Roboto Light" panose="02000000000000000000" pitchFamily="2" charset="0"/>
                <a:ea typeface="Roboto Light" panose="02000000000000000000" pitchFamily="2" charset="0"/>
                <a:cs typeface="Roboto Light" panose="02000000000000000000" pitchFamily="2" charset="0"/>
              </a:rPr>
              <a:t>.</a:t>
            </a:r>
            <a:endParaRPr lang="en-US"/>
          </a:p>
        </p:txBody>
      </p:sp>
      <p:sp>
        <p:nvSpPr>
          <p:cNvPr id="45" name="Text Placeholder 24">
            <a:extLst>
              <a:ext uri="{FF2B5EF4-FFF2-40B4-BE49-F238E27FC236}">
                <a16:creationId xmlns:a16="http://schemas.microsoft.com/office/drawing/2014/main" id="{681560AA-F3CC-8842-AC0E-CB1AC882DA66}"/>
              </a:ext>
            </a:extLst>
          </p:cNvPr>
          <p:cNvSpPr>
            <a:spLocks noGrp="1"/>
          </p:cNvSpPr>
          <p:nvPr>
            <p:ph type="body" sz="quarter" idx="20" hasCustomPrompt="1"/>
          </p:nvPr>
        </p:nvSpPr>
        <p:spPr>
          <a:xfrm>
            <a:off x="6400800" y="3468675"/>
            <a:ext cx="4952890" cy="352474"/>
          </a:xfrm>
          <a:prstGeom prst="rect">
            <a:avLst/>
          </a:prstGeom>
        </p:spPr>
        <p:txBody>
          <a:bodyPr/>
          <a:lstStyle>
            <a:lvl1pPr marL="0" indent="0">
              <a:buNone/>
              <a:defRPr sz="2000">
                <a:solidFill>
                  <a:schemeClr val="tx1"/>
                </a:solidFill>
                <a:latin typeface="+mj-lt"/>
              </a:defRPr>
            </a:lvl1pPr>
          </a:lstStyle>
          <a:p>
            <a:pPr lvl="0"/>
            <a:r>
              <a:rPr lang="en-US"/>
              <a:t>Paragraph</a:t>
            </a:r>
          </a:p>
        </p:txBody>
      </p:sp>
      <p:sp>
        <p:nvSpPr>
          <p:cNvPr id="46" name="Text Placeholder 2">
            <a:extLst>
              <a:ext uri="{FF2B5EF4-FFF2-40B4-BE49-F238E27FC236}">
                <a16:creationId xmlns:a16="http://schemas.microsoft.com/office/drawing/2014/main" id="{C06F83FC-D334-8344-BC86-1F703F04DC85}"/>
              </a:ext>
            </a:extLst>
          </p:cNvPr>
          <p:cNvSpPr>
            <a:spLocks noGrp="1"/>
          </p:cNvSpPr>
          <p:nvPr>
            <p:ph type="body" sz="quarter" idx="21" hasCustomPrompt="1"/>
          </p:nvPr>
        </p:nvSpPr>
        <p:spPr>
          <a:xfrm>
            <a:off x="6400690" y="3967173"/>
            <a:ext cx="4953000" cy="2146313"/>
          </a:xfrm>
          <a:prstGeom prst="rect">
            <a:avLst/>
          </a:prstGeom>
        </p:spPr>
        <p:txBody>
          <a:bodyPr/>
          <a:lstStyle>
            <a:lvl1pPr marL="0" indent="0">
              <a:lnSpc>
                <a:spcPts val="1880"/>
              </a:lnSpc>
              <a:buNone/>
              <a:defRPr sz="1400"/>
            </a:lvl1pPr>
            <a:lvl5pPr marL="1828800" indent="0">
              <a:buNone/>
              <a:defRPr/>
            </a:lvl5pPr>
          </a:lstStyle>
          <a:p>
            <a:pPr lvl="0"/>
            <a:r>
              <a:rPr lang="en-CA" sz="1400">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400" err="1">
                <a:latin typeface="Roboto Light" panose="02000000000000000000" pitchFamily="2" charset="0"/>
                <a:ea typeface="Roboto Light" panose="02000000000000000000" pitchFamily="2" charset="0"/>
                <a:cs typeface="Roboto Light" panose="02000000000000000000" pitchFamily="2" charset="0"/>
              </a:rPr>
              <a:t>amet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consectetur</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adipiscing</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elit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sed</a:t>
            </a:r>
            <a:r>
              <a:rPr lang="en-CA" sz="1400">
                <a:latin typeface="Roboto Light" panose="02000000000000000000" pitchFamily="2" charset="0"/>
                <a:ea typeface="Roboto Light" panose="02000000000000000000" pitchFamily="2" charset="0"/>
                <a:cs typeface="Roboto Light" panose="02000000000000000000" pitchFamily="2" charset="0"/>
              </a:rPr>
              <a:t> do </a:t>
            </a:r>
            <a:r>
              <a:rPr lang="en-CA" sz="1400" err="1">
                <a:latin typeface="Roboto Light" panose="02000000000000000000" pitchFamily="2" charset="0"/>
                <a:ea typeface="Roboto Light" panose="02000000000000000000" pitchFamily="2" charset="0"/>
                <a:cs typeface="Roboto Light" panose="02000000000000000000" pitchFamily="2" charset="0"/>
              </a:rPr>
              <a:t>eiusmod</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tempor</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incididunt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ut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labore</a:t>
            </a:r>
            <a:r>
              <a:rPr lang="en-CA" sz="1400">
                <a:latin typeface="Roboto Light" panose="02000000000000000000" pitchFamily="2" charset="0"/>
                <a:ea typeface="Roboto Light" panose="02000000000000000000" pitchFamily="2" charset="0"/>
                <a:cs typeface="Roboto Light" panose="02000000000000000000" pitchFamily="2" charset="0"/>
              </a:rPr>
              <a:t> et dolore magna </a:t>
            </a:r>
            <a:r>
              <a:rPr lang="en-CA" sz="1400" err="1">
                <a:latin typeface="Roboto Light" panose="02000000000000000000" pitchFamily="2" charset="0"/>
                <a:ea typeface="Roboto Light" panose="02000000000000000000" pitchFamily="2" charset="0"/>
                <a:cs typeface="Roboto Light" panose="02000000000000000000" pitchFamily="2" charset="0"/>
              </a:rPr>
              <a:t>aliqua</a:t>
            </a:r>
            <a:r>
              <a:rPr lang="en-CA" sz="1400">
                <a:latin typeface="Roboto Light" panose="02000000000000000000" pitchFamily="2" charset="0"/>
                <a:ea typeface="Roboto Light" panose="02000000000000000000" pitchFamily="2" charset="0"/>
                <a:cs typeface="Roboto Light" panose="02000000000000000000" pitchFamily="2" charset="0"/>
              </a:rPr>
              <a:t>.</a:t>
            </a:r>
            <a:endParaRPr lang="en-US"/>
          </a:p>
        </p:txBody>
      </p:sp>
      <p:sp>
        <p:nvSpPr>
          <p:cNvPr id="31" name="Text Placeholder 24">
            <a:extLst>
              <a:ext uri="{FF2B5EF4-FFF2-40B4-BE49-F238E27FC236}">
                <a16:creationId xmlns:a16="http://schemas.microsoft.com/office/drawing/2014/main" id="{B40E10B6-3BCF-0647-919F-95CB6A763FF8}"/>
              </a:ext>
            </a:extLst>
          </p:cNvPr>
          <p:cNvSpPr>
            <a:spLocks noGrp="1"/>
          </p:cNvSpPr>
          <p:nvPr>
            <p:ph type="body" sz="quarter" idx="14" hasCustomPrompt="1"/>
          </p:nvPr>
        </p:nvSpPr>
        <p:spPr>
          <a:xfrm>
            <a:off x="821217" y="438528"/>
            <a:ext cx="3995995" cy="2452470"/>
          </a:xfrm>
          <a:prstGeom prst="rect">
            <a:avLst/>
          </a:prstGeom>
        </p:spPr>
        <p:txBody>
          <a:bodyPr/>
          <a:lstStyle>
            <a:lvl1pPr marL="0" indent="0">
              <a:buNone/>
              <a:defRPr sz="4000">
                <a:solidFill>
                  <a:schemeClr val="bg1"/>
                </a:solidFill>
                <a:latin typeface="+mj-lt"/>
              </a:defRPr>
            </a:lvl1pPr>
          </a:lstStyle>
          <a:p>
            <a:r>
              <a:rPr lang="en-CA" sz="4000" b="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Lorem ipsum dolor sit </a:t>
            </a:r>
            <a:r>
              <a:rPr lang="en-CA" sz="4000" b="1" err="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amet</a:t>
            </a:r>
            <a:r>
              <a:rPr lang="en-CA" sz="4000" b="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 </a:t>
            </a:r>
            <a:r>
              <a:rPr lang="en-CA" sz="4000" b="1" err="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consectetur</a:t>
            </a:r>
            <a:r>
              <a:rPr lang="en-CA" sz="4000" b="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 </a:t>
            </a:r>
            <a:r>
              <a:rPr lang="en-CA" sz="4000" b="1" err="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adipiscing</a:t>
            </a:r>
            <a:r>
              <a:rPr lang="en-CA" sz="4000" b="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 </a:t>
            </a:r>
            <a:r>
              <a:rPr lang="en-CA" sz="4000" b="1" err="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elit</a:t>
            </a:r>
            <a:endParaRPr lang="en-US" sz="10500" b="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endParaRPr>
          </a:p>
        </p:txBody>
      </p:sp>
      <p:sp>
        <p:nvSpPr>
          <p:cNvPr id="33" name="Text Placeholder 26">
            <a:extLst>
              <a:ext uri="{FF2B5EF4-FFF2-40B4-BE49-F238E27FC236}">
                <a16:creationId xmlns:a16="http://schemas.microsoft.com/office/drawing/2014/main" id="{2E8CA662-6EA3-CA4A-AACB-B59F17E192D7}"/>
              </a:ext>
            </a:extLst>
          </p:cNvPr>
          <p:cNvSpPr>
            <a:spLocks noGrp="1"/>
          </p:cNvSpPr>
          <p:nvPr>
            <p:ph type="body" sz="quarter" idx="15" hasCustomPrompt="1"/>
          </p:nvPr>
        </p:nvSpPr>
        <p:spPr>
          <a:xfrm>
            <a:off x="821217" y="2959629"/>
            <a:ext cx="3995995" cy="3153858"/>
          </a:xfrm>
          <a:prstGeom prst="rect">
            <a:avLst/>
          </a:prstGeom>
        </p:spPr>
        <p:txBody>
          <a:bodyPr/>
          <a:lstStyle>
            <a:lvl1pPr marL="0" indent="0">
              <a:buNone/>
              <a:defRPr sz="1800">
                <a:solidFill>
                  <a:schemeClr val="bg1"/>
                </a:solidFill>
              </a:defRPr>
            </a:lvl1pPr>
          </a:lstStyle>
          <a:p>
            <a:pPr>
              <a:lnSpc>
                <a:spcPct val="150000"/>
              </a:lnSpc>
            </a:pP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amet</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consectetur</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adipiscing</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elit</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sed</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do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eiusmod</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tempor</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incididunt</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ut</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labore</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et dolore magna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aliqua</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Ut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enim</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ad minim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veniam</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quis</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nostrud</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exercitation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ullamco</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laboris</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nisi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ut</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aliquip</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ex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ea</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commodo</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consequat</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endParaRPr lang="en-US">
              <a:solidFill>
                <a:schemeClr val="bg1"/>
              </a:solidFill>
              <a:latin typeface="Roboto Light" panose="02000000000000000000" pitchFamily="2" charset="0"/>
              <a:ea typeface="Roboto Light" panose="02000000000000000000" pitchFamily="2" charset="0"/>
              <a:cs typeface="Roboto Light" panose="02000000000000000000" pitchFamily="2" charset="0"/>
            </a:endParaRPr>
          </a:p>
        </p:txBody>
      </p:sp>
      <p:sp>
        <p:nvSpPr>
          <p:cNvPr id="19" name="TextBox 18">
            <a:extLst>
              <a:ext uri="{FF2B5EF4-FFF2-40B4-BE49-F238E27FC236}">
                <a16:creationId xmlns:a16="http://schemas.microsoft.com/office/drawing/2014/main" id="{BEAE33BE-94AC-1640-A24F-C812C0DE9E50}"/>
              </a:ext>
            </a:extLst>
          </p:cNvPr>
          <p:cNvSpPr txBox="1"/>
          <p:nvPr userDrawn="1"/>
        </p:nvSpPr>
        <p:spPr>
          <a:xfrm>
            <a:off x="11693867" y="414826"/>
            <a:ext cx="346249" cy="5385899"/>
          </a:xfrm>
          <a:prstGeom prst="rect">
            <a:avLst/>
          </a:prstGeom>
          <a:noFill/>
        </p:spPr>
        <p:txBody>
          <a:bodyPr vert="vert" wrap="square" rtlCol="0">
            <a:spAutoFit/>
          </a:bodyPr>
          <a:lstStyle/>
          <a:p>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b="0" i="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spTree>
    <p:extLst>
      <p:ext uri="{BB962C8B-B14F-4D97-AF65-F5344CB8AC3E}">
        <p14:creationId xmlns:p14="http://schemas.microsoft.com/office/powerpoint/2010/main" val="36925849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meline Vertical (1)">
    <p:spTree>
      <p:nvGrpSpPr>
        <p:cNvPr id="1" name=""/>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5E8E312C-74E9-8048-A7F5-9BFE89AF9411}"/>
              </a:ext>
            </a:extLst>
          </p:cNvPr>
          <p:cNvCxnSpPr>
            <a:cxnSpLocks/>
          </p:cNvCxnSpPr>
          <p:nvPr/>
        </p:nvCxnSpPr>
        <p:spPr>
          <a:xfrm>
            <a:off x="5994829" y="-86627"/>
            <a:ext cx="0" cy="7116077"/>
          </a:xfrm>
          <a:prstGeom prst="line">
            <a:avLst/>
          </a:prstGeom>
        </p:spPr>
        <p:style>
          <a:lnRef idx="1">
            <a:schemeClr val="accent2"/>
          </a:lnRef>
          <a:fillRef idx="0">
            <a:schemeClr val="accent2"/>
          </a:fillRef>
          <a:effectRef idx="0">
            <a:schemeClr val="accent2"/>
          </a:effectRef>
          <a:fontRef idx="minor">
            <a:schemeClr val="tx1"/>
          </a:fontRef>
        </p:style>
      </p:cxnSp>
      <p:sp>
        <p:nvSpPr>
          <p:cNvPr id="9" name="Slide Number Placeholder 8">
            <a:extLst>
              <a:ext uri="{FF2B5EF4-FFF2-40B4-BE49-F238E27FC236}">
                <a16:creationId xmlns:a16="http://schemas.microsoft.com/office/drawing/2014/main" id="{AB959E5D-E8CB-4844-A0DE-DE9B3FF353D7}"/>
              </a:ext>
            </a:extLst>
          </p:cNvPr>
          <p:cNvSpPr>
            <a:spLocks noGrp="1"/>
          </p:cNvSpPr>
          <p:nvPr>
            <p:ph type="sldNum" sz="quarter" idx="12"/>
          </p:nvPr>
        </p:nvSpPr>
        <p:spPr/>
        <p:txBody>
          <a:bodyPr/>
          <a:lstStyle/>
          <a:p>
            <a:fld id="{887A9567-B06F-C940-B410-F4F3929FAE7F}" type="slidenum">
              <a:rPr lang="en-US" smtClean="0"/>
              <a:t>‹#›</a:t>
            </a:fld>
            <a:endParaRPr lang="en-US"/>
          </a:p>
        </p:txBody>
      </p:sp>
      <p:sp>
        <p:nvSpPr>
          <p:cNvPr id="10" name="Rectangle 9">
            <a:extLst>
              <a:ext uri="{FF2B5EF4-FFF2-40B4-BE49-F238E27FC236}">
                <a16:creationId xmlns:a16="http://schemas.microsoft.com/office/drawing/2014/main" id="{867F12D3-4B51-C548-A48A-4FD3736659DC}"/>
              </a:ext>
            </a:extLst>
          </p:cNvPr>
          <p:cNvSpPr/>
          <p:nvPr/>
        </p:nvSpPr>
        <p:spPr>
          <a:xfrm>
            <a:off x="0" y="0"/>
            <a:ext cx="5129213"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D6D5838A-C94C-0048-8FE7-5F67823F05D8}"/>
              </a:ext>
            </a:extLst>
          </p:cNvPr>
          <p:cNvSpPr/>
          <p:nvPr/>
        </p:nvSpPr>
        <p:spPr>
          <a:xfrm>
            <a:off x="5922167" y="671513"/>
            <a:ext cx="171450" cy="17145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36" name="Oval 35">
            <a:extLst>
              <a:ext uri="{FF2B5EF4-FFF2-40B4-BE49-F238E27FC236}">
                <a16:creationId xmlns:a16="http://schemas.microsoft.com/office/drawing/2014/main" id="{65110B62-0D26-8D4E-B623-AAB570AB3455}"/>
              </a:ext>
            </a:extLst>
          </p:cNvPr>
          <p:cNvSpPr/>
          <p:nvPr userDrawn="1"/>
        </p:nvSpPr>
        <p:spPr>
          <a:xfrm>
            <a:off x="5922167" y="671513"/>
            <a:ext cx="171450" cy="17145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44" name="Text Placeholder 24">
            <a:extLst>
              <a:ext uri="{FF2B5EF4-FFF2-40B4-BE49-F238E27FC236}">
                <a16:creationId xmlns:a16="http://schemas.microsoft.com/office/drawing/2014/main" id="{ADC10430-89FD-7F4C-B7A5-4D6294595FFC}"/>
              </a:ext>
            </a:extLst>
          </p:cNvPr>
          <p:cNvSpPr>
            <a:spLocks noGrp="1"/>
          </p:cNvSpPr>
          <p:nvPr>
            <p:ph type="body" sz="quarter" idx="18" hasCustomPrompt="1"/>
          </p:nvPr>
        </p:nvSpPr>
        <p:spPr>
          <a:xfrm>
            <a:off x="6400910" y="581001"/>
            <a:ext cx="4952890" cy="352474"/>
          </a:xfrm>
          <a:prstGeom prst="rect">
            <a:avLst/>
          </a:prstGeom>
        </p:spPr>
        <p:txBody>
          <a:bodyPr/>
          <a:lstStyle>
            <a:lvl1pPr marL="0" indent="0">
              <a:buNone/>
              <a:defRPr sz="2000">
                <a:solidFill>
                  <a:schemeClr val="tx1"/>
                </a:solidFill>
                <a:latin typeface="+mj-lt"/>
              </a:defRPr>
            </a:lvl1pPr>
          </a:lstStyle>
          <a:p>
            <a:pPr lvl="0"/>
            <a:r>
              <a:rPr lang="en-US"/>
              <a:t>Paragraph</a:t>
            </a:r>
          </a:p>
        </p:txBody>
      </p:sp>
      <p:sp>
        <p:nvSpPr>
          <p:cNvPr id="3" name="Text Placeholder 2">
            <a:extLst>
              <a:ext uri="{FF2B5EF4-FFF2-40B4-BE49-F238E27FC236}">
                <a16:creationId xmlns:a16="http://schemas.microsoft.com/office/drawing/2014/main" id="{FF626810-DD71-1742-B941-717FB1F58B89}"/>
              </a:ext>
            </a:extLst>
          </p:cNvPr>
          <p:cNvSpPr>
            <a:spLocks noGrp="1"/>
          </p:cNvSpPr>
          <p:nvPr>
            <p:ph type="body" sz="quarter" idx="19" hasCustomPrompt="1"/>
          </p:nvPr>
        </p:nvSpPr>
        <p:spPr>
          <a:xfrm>
            <a:off x="6400800" y="1079499"/>
            <a:ext cx="4953000" cy="5033988"/>
          </a:xfrm>
          <a:prstGeom prst="rect">
            <a:avLst/>
          </a:prstGeom>
        </p:spPr>
        <p:txBody>
          <a:bodyPr/>
          <a:lstStyle>
            <a:lvl1pPr marL="0" indent="0">
              <a:lnSpc>
                <a:spcPts val="1880"/>
              </a:lnSpc>
              <a:buNone/>
              <a:defRPr sz="1400"/>
            </a:lvl1pPr>
            <a:lvl5pPr marL="1828800" indent="0">
              <a:buNone/>
              <a:defRPr/>
            </a:lvl5pPr>
          </a:lstStyle>
          <a:p>
            <a:pPr lvl="0"/>
            <a:r>
              <a:rPr lang="en-CA" sz="1400">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400" err="1">
                <a:latin typeface="Roboto Light" panose="02000000000000000000" pitchFamily="2" charset="0"/>
                <a:ea typeface="Roboto Light" panose="02000000000000000000" pitchFamily="2" charset="0"/>
                <a:cs typeface="Roboto Light" panose="02000000000000000000" pitchFamily="2" charset="0"/>
              </a:rPr>
              <a:t>amet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consectetur</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adipiscing</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elit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sed</a:t>
            </a:r>
            <a:r>
              <a:rPr lang="en-CA" sz="1400">
                <a:latin typeface="Roboto Light" panose="02000000000000000000" pitchFamily="2" charset="0"/>
                <a:ea typeface="Roboto Light" panose="02000000000000000000" pitchFamily="2" charset="0"/>
                <a:cs typeface="Roboto Light" panose="02000000000000000000" pitchFamily="2" charset="0"/>
              </a:rPr>
              <a:t> do </a:t>
            </a:r>
            <a:r>
              <a:rPr lang="en-CA" sz="1400" err="1">
                <a:latin typeface="Roboto Light" panose="02000000000000000000" pitchFamily="2" charset="0"/>
                <a:ea typeface="Roboto Light" panose="02000000000000000000" pitchFamily="2" charset="0"/>
                <a:cs typeface="Roboto Light" panose="02000000000000000000" pitchFamily="2" charset="0"/>
              </a:rPr>
              <a:t>eiusmod</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tempor</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incididunt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ut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labore</a:t>
            </a:r>
            <a:r>
              <a:rPr lang="en-CA" sz="1400">
                <a:latin typeface="Roboto Light" panose="02000000000000000000" pitchFamily="2" charset="0"/>
                <a:ea typeface="Roboto Light" panose="02000000000000000000" pitchFamily="2" charset="0"/>
                <a:cs typeface="Roboto Light" panose="02000000000000000000" pitchFamily="2" charset="0"/>
              </a:rPr>
              <a:t> et dolore magna </a:t>
            </a:r>
            <a:r>
              <a:rPr lang="en-CA" sz="1400" err="1">
                <a:latin typeface="Roboto Light" panose="02000000000000000000" pitchFamily="2" charset="0"/>
                <a:ea typeface="Roboto Light" panose="02000000000000000000" pitchFamily="2" charset="0"/>
                <a:cs typeface="Roboto Light" panose="02000000000000000000" pitchFamily="2" charset="0"/>
              </a:rPr>
              <a:t>aliqua</a:t>
            </a:r>
            <a:r>
              <a:rPr lang="en-CA" sz="1400">
                <a:latin typeface="Roboto Light" panose="02000000000000000000" pitchFamily="2" charset="0"/>
                <a:ea typeface="Roboto Light" panose="02000000000000000000" pitchFamily="2" charset="0"/>
                <a:cs typeface="Roboto Light" panose="02000000000000000000" pitchFamily="2" charset="0"/>
              </a:rPr>
              <a:t>.</a:t>
            </a:r>
            <a:endParaRPr lang="en-US"/>
          </a:p>
        </p:txBody>
      </p:sp>
      <p:sp>
        <p:nvSpPr>
          <p:cNvPr id="31" name="Text Placeholder 24">
            <a:extLst>
              <a:ext uri="{FF2B5EF4-FFF2-40B4-BE49-F238E27FC236}">
                <a16:creationId xmlns:a16="http://schemas.microsoft.com/office/drawing/2014/main" id="{B40E10B6-3BCF-0647-919F-95CB6A763FF8}"/>
              </a:ext>
            </a:extLst>
          </p:cNvPr>
          <p:cNvSpPr>
            <a:spLocks noGrp="1"/>
          </p:cNvSpPr>
          <p:nvPr>
            <p:ph type="body" sz="quarter" idx="14" hasCustomPrompt="1"/>
          </p:nvPr>
        </p:nvSpPr>
        <p:spPr>
          <a:xfrm>
            <a:off x="821217" y="438528"/>
            <a:ext cx="3995995" cy="2452470"/>
          </a:xfrm>
          <a:prstGeom prst="rect">
            <a:avLst/>
          </a:prstGeom>
        </p:spPr>
        <p:txBody>
          <a:bodyPr/>
          <a:lstStyle>
            <a:lvl1pPr marL="0" indent="0">
              <a:buNone/>
              <a:defRPr sz="4000">
                <a:solidFill>
                  <a:schemeClr val="bg1"/>
                </a:solidFill>
                <a:latin typeface="+mj-lt"/>
              </a:defRPr>
            </a:lvl1pPr>
          </a:lstStyle>
          <a:p>
            <a:r>
              <a:rPr lang="en-CA" sz="4000" b="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Lorem ipsum dolor sit </a:t>
            </a:r>
            <a:r>
              <a:rPr lang="en-CA" sz="4000" b="1" err="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amet</a:t>
            </a:r>
            <a:r>
              <a:rPr lang="en-CA" sz="4000" b="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 </a:t>
            </a:r>
            <a:r>
              <a:rPr lang="en-CA" sz="4000" b="1" err="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consectetur</a:t>
            </a:r>
            <a:r>
              <a:rPr lang="en-CA" sz="4000" b="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 </a:t>
            </a:r>
            <a:r>
              <a:rPr lang="en-CA" sz="4000" b="1" err="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adipiscing</a:t>
            </a:r>
            <a:r>
              <a:rPr lang="en-CA" sz="4000" b="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 </a:t>
            </a:r>
            <a:r>
              <a:rPr lang="en-CA" sz="4000" b="1" err="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elit</a:t>
            </a:r>
            <a:endParaRPr lang="en-US" sz="10500" b="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endParaRPr>
          </a:p>
        </p:txBody>
      </p:sp>
      <p:sp>
        <p:nvSpPr>
          <p:cNvPr id="33" name="Text Placeholder 26">
            <a:extLst>
              <a:ext uri="{FF2B5EF4-FFF2-40B4-BE49-F238E27FC236}">
                <a16:creationId xmlns:a16="http://schemas.microsoft.com/office/drawing/2014/main" id="{2E8CA662-6EA3-CA4A-AACB-B59F17E192D7}"/>
              </a:ext>
            </a:extLst>
          </p:cNvPr>
          <p:cNvSpPr>
            <a:spLocks noGrp="1"/>
          </p:cNvSpPr>
          <p:nvPr>
            <p:ph type="body" sz="quarter" idx="15" hasCustomPrompt="1"/>
          </p:nvPr>
        </p:nvSpPr>
        <p:spPr>
          <a:xfrm>
            <a:off x="821217" y="2959629"/>
            <a:ext cx="3995995" cy="3153858"/>
          </a:xfrm>
          <a:prstGeom prst="rect">
            <a:avLst/>
          </a:prstGeom>
        </p:spPr>
        <p:txBody>
          <a:bodyPr/>
          <a:lstStyle>
            <a:lvl1pPr marL="0" indent="0">
              <a:buNone/>
              <a:defRPr sz="1800">
                <a:solidFill>
                  <a:schemeClr val="bg1"/>
                </a:solidFill>
              </a:defRPr>
            </a:lvl1pPr>
          </a:lstStyle>
          <a:p>
            <a:pPr>
              <a:lnSpc>
                <a:spcPct val="150000"/>
              </a:lnSpc>
            </a:pP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amet</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consectetur</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adipiscing</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elit</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sed</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do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eiusmod</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tempor</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incididunt</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ut</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labore</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et dolore magna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aliqua</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Ut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enim</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ad minim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veniam</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quis</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nostrud</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exercitation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ullamco</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laboris</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nisi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ut</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aliquip</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ex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ea</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commodo</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consequat</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endParaRPr lang="en-US">
              <a:solidFill>
                <a:schemeClr val="bg1"/>
              </a:solidFill>
              <a:latin typeface="Roboto Light" panose="02000000000000000000" pitchFamily="2" charset="0"/>
              <a:ea typeface="Roboto Light" panose="02000000000000000000" pitchFamily="2" charset="0"/>
              <a:cs typeface="Roboto Light" panose="02000000000000000000" pitchFamily="2" charset="0"/>
            </a:endParaRPr>
          </a:p>
        </p:txBody>
      </p:sp>
      <p:sp>
        <p:nvSpPr>
          <p:cNvPr id="16" name="TextBox 15">
            <a:extLst>
              <a:ext uri="{FF2B5EF4-FFF2-40B4-BE49-F238E27FC236}">
                <a16:creationId xmlns:a16="http://schemas.microsoft.com/office/drawing/2014/main" id="{DFB10131-36C4-4F4C-BE14-574B2C8837B9}"/>
              </a:ext>
            </a:extLst>
          </p:cNvPr>
          <p:cNvSpPr txBox="1"/>
          <p:nvPr userDrawn="1"/>
        </p:nvSpPr>
        <p:spPr>
          <a:xfrm>
            <a:off x="11693867" y="414826"/>
            <a:ext cx="346249" cy="5385899"/>
          </a:xfrm>
          <a:prstGeom prst="rect">
            <a:avLst/>
          </a:prstGeom>
          <a:noFill/>
        </p:spPr>
        <p:txBody>
          <a:bodyPr vert="vert" wrap="square" rtlCol="0">
            <a:spAutoFit/>
          </a:bodyPr>
          <a:lstStyle/>
          <a:p>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b="0" i="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spTree>
    <p:extLst>
      <p:ext uri="{BB962C8B-B14F-4D97-AF65-F5344CB8AC3E}">
        <p14:creationId xmlns:p14="http://schemas.microsoft.com/office/powerpoint/2010/main" val="34451175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Grid (4)">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8D59095A-1AFD-864A-9C96-C52D9184E292}"/>
              </a:ext>
            </a:extLst>
          </p:cNvPr>
          <p:cNvSpPr>
            <a:spLocks noGrp="1"/>
          </p:cNvSpPr>
          <p:nvPr>
            <p:ph type="sldNum" sz="quarter" idx="12"/>
          </p:nvPr>
        </p:nvSpPr>
        <p:spPr>
          <a:xfrm>
            <a:off x="8610600" y="6356350"/>
            <a:ext cx="2743200" cy="365125"/>
          </a:xfrm>
        </p:spPr>
        <p:txBody>
          <a:bodyPr/>
          <a:lstStyle/>
          <a:p>
            <a:fld id="{887A9567-B06F-C940-B410-F4F3929FAE7F}" type="slidenum">
              <a:rPr lang="en-US" smtClean="0"/>
              <a:t>‹#›</a:t>
            </a:fld>
            <a:endParaRPr lang="en-US"/>
          </a:p>
        </p:txBody>
      </p:sp>
      <p:sp>
        <p:nvSpPr>
          <p:cNvPr id="6" name="Rectangle 5">
            <a:extLst>
              <a:ext uri="{FF2B5EF4-FFF2-40B4-BE49-F238E27FC236}">
                <a16:creationId xmlns:a16="http://schemas.microsoft.com/office/drawing/2014/main" id="{2D46AD37-D429-A647-B5F0-CB3FE1B4F6A5}"/>
              </a:ext>
            </a:extLst>
          </p:cNvPr>
          <p:cNvSpPr/>
          <p:nvPr/>
        </p:nvSpPr>
        <p:spPr>
          <a:xfrm>
            <a:off x="6248680" y="288925"/>
            <a:ext cx="5557837" cy="2900363"/>
          </a:xfrm>
          <a:prstGeom prst="rect">
            <a:avLst/>
          </a:prstGeom>
          <a:noFill/>
          <a:ln>
            <a:solidFill>
              <a:srgbClr val="8E00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F6604114-E994-DF4D-9F09-E32C701C2FDD}"/>
              </a:ext>
            </a:extLst>
          </p:cNvPr>
          <p:cNvSpPr/>
          <p:nvPr/>
        </p:nvSpPr>
        <p:spPr>
          <a:xfrm>
            <a:off x="414618" y="288924"/>
            <a:ext cx="5557837" cy="2900363"/>
          </a:xfrm>
          <a:prstGeom prst="rect">
            <a:avLst/>
          </a:prstGeom>
          <a:noFill/>
          <a:ln>
            <a:solidFill>
              <a:srgbClr val="8E00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D877E254-C5E0-9346-914A-7D229BF0A607}"/>
              </a:ext>
            </a:extLst>
          </p:cNvPr>
          <p:cNvSpPr/>
          <p:nvPr/>
        </p:nvSpPr>
        <p:spPr>
          <a:xfrm>
            <a:off x="6248679" y="3455987"/>
            <a:ext cx="5557837" cy="2900363"/>
          </a:xfrm>
          <a:prstGeom prst="rect">
            <a:avLst/>
          </a:prstGeom>
          <a:noFill/>
          <a:ln>
            <a:solidFill>
              <a:srgbClr val="8E00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20F6C08C-509D-2A45-B989-CD20CCBAB688}"/>
              </a:ext>
            </a:extLst>
          </p:cNvPr>
          <p:cNvSpPr/>
          <p:nvPr/>
        </p:nvSpPr>
        <p:spPr>
          <a:xfrm>
            <a:off x="414617" y="3455986"/>
            <a:ext cx="5557837" cy="2900363"/>
          </a:xfrm>
          <a:prstGeom prst="rect">
            <a:avLst/>
          </a:prstGeom>
          <a:noFill/>
          <a:ln>
            <a:solidFill>
              <a:srgbClr val="8E00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 Placeholder 31">
            <a:extLst>
              <a:ext uri="{FF2B5EF4-FFF2-40B4-BE49-F238E27FC236}">
                <a16:creationId xmlns:a16="http://schemas.microsoft.com/office/drawing/2014/main" id="{480D3366-89D1-034D-A237-5E682BC0EF8C}"/>
              </a:ext>
            </a:extLst>
          </p:cNvPr>
          <p:cNvSpPr>
            <a:spLocks noGrp="1"/>
          </p:cNvSpPr>
          <p:nvPr>
            <p:ph type="body" sz="quarter" idx="21" hasCustomPrompt="1"/>
          </p:nvPr>
        </p:nvSpPr>
        <p:spPr>
          <a:xfrm>
            <a:off x="593725" y="452438"/>
            <a:ext cx="5124450" cy="375335"/>
          </a:xfrm>
          <a:prstGeom prst="rect">
            <a:avLst/>
          </a:prstGeom>
        </p:spPr>
        <p:txBody>
          <a:bodyPr/>
          <a:lstStyle>
            <a:lvl1pPr marL="0" indent="0">
              <a:buNone/>
              <a:defRPr sz="1800">
                <a:latin typeface="+mj-lt"/>
              </a:defRPr>
            </a:lvl1pPr>
          </a:lstStyle>
          <a:p>
            <a:pPr lvl="0"/>
            <a:r>
              <a:rPr lang="en-US"/>
              <a:t>1. Lorem ipsum dolor sit </a:t>
            </a:r>
            <a:r>
              <a:rPr lang="en-US" err="1"/>
              <a:t>amet</a:t>
            </a:r>
            <a:endParaRPr lang="en-US"/>
          </a:p>
          <a:p>
            <a:pPr lvl="0"/>
            <a:endParaRPr lang="en-US"/>
          </a:p>
          <a:p>
            <a:pPr lvl="0"/>
            <a:endParaRPr lang="en-US"/>
          </a:p>
        </p:txBody>
      </p:sp>
      <p:sp>
        <p:nvSpPr>
          <p:cNvPr id="34" name="Text Placeholder 33">
            <a:extLst>
              <a:ext uri="{FF2B5EF4-FFF2-40B4-BE49-F238E27FC236}">
                <a16:creationId xmlns:a16="http://schemas.microsoft.com/office/drawing/2014/main" id="{4B2281D4-4E50-1644-A27A-865DBFE47DCD}"/>
              </a:ext>
            </a:extLst>
          </p:cNvPr>
          <p:cNvSpPr>
            <a:spLocks noGrp="1"/>
          </p:cNvSpPr>
          <p:nvPr>
            <p:ph type="body" sz="quarter" idx="22" hasCustomPrompt="1"/>
          </p:nvPr>
        </p:nvSpPr>
        <p:spPr>
          <a:xfrm>
            <a:off x="593725" y="927100"/>
            <a:ext cx="5200650" cy="2133600"/>
          </a:xfrm>
          <a:prstGeom prst="rect">
            <a:avLst/>
          </a:prstGeom>
        </p:spPr>
        <p:txBody>
          <a:bodyPr/>
          <a:lstStyle>
            <a:lvl1pPr marL="0" indent="0">
              <a:lnSpc>
                <a:spcPts val="1880"/>
              </a:lnSpc>
              <a:buNone/>
              <a:defRPr sz="1400"/>
            </a:lvl1pPr>
            <a:lvl5pPr marL="1828800" indent="0">
              <a:buNone/>
              <a:defRPr/>
            </a:lvl5pPr>
          </a:lstStyle>
          <a:p>
            <a:pPr lvl="0"/>
            <a:r>
              <a:rPr lang="en-US"/>
              <a:t>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 Duis </a:t>
            </a:r>
            <a:r>
              <a:rPr lang="en-US" err="1"/>
              <a:t>aute</a:t>
            </a:r>
            <a:r>
              <a:rPr lang="en-US"/>
              <a:t> </a:t>
            </a:r>
            <a:r>
              <a:rPr lang="en-US" err="1"/>
              <a:t>irure</a:t>
            </a:r>
            <a:r>
              <a:rPr lang="en-US"/>
              <a:t> dolor in </a:t>
            </a:r>
            <a:r>
              <a:rPr lang="en-US" err="1"/>
              <a:t>reprehenderit</a:t>
            </a:r>
            <a:r>
              <a:rPr lang="en-US"/>
              <a:t> in </a:t>
            </a:r>
            <a:r>
              <a:rPr lang="en-US" err="1"/>
              <a:t>voluptate</a:t>
            </a:r>
            <a:r>
              <a:rPr lang="en-US"/>
              <a:t> </a:t>
            </a:r>
            <a:r>
              <a:rPr lang="en-US" err="1"/>
              <a:t>velit</a:t>
            </a:r>
            <a:r>
              <a:rPr lang="en-US"/>
              <a:t> </a:t>
            </a:r>
            <a:r>
              <a:rPr lang="en-US" err="1"/>
              <a:t>esse</a:t>
            </a:r>
            <a:r>
              <a:rPr lang="en-US"/>
              <a:t> </a:t>
            </a:r>
            <a:r>
              <a:rPr lang="en-US" err="1"/>
              <a:t>cillum</a:t>
            </a:r>
            <a:r>
              <a:rPr lang="en-US"/>
              <a:t> dolore </a:t>
            </a:r>
            <a:r>
              <a:rPr lang="en-US" err="1"/>
              <a:t>eu</a:t>
            </a:r>
            <a:r>
              <a:rPr lang="en-US"/>
              <a:t> </a:t>
            </a:r>
            <a:r>
              <a:rPr lang="en-US" err="1"/>
              <a:t>fugiat</a:t>
            </a:r>
            <a:r>
              <a:rPr lang="en-US"/>
              <a:t> </a:t>
            </a:r>
            <a:r>
              <a:rPr lang="en-US" err="1"/>
              <a:t>nulla</a:t>
            </a:r>
            <a:r>
              <a:rPr lang="en-US"/>
              <a:t> </a:t>
            </a:r>
            <a:r>
              <a:rPr lang="en-US" err="1"/>
              <a:t>pariatur</a:t>
            </a:r>
            <a:r>
              <a:rPr lang="en-US"/>
              <a:t>. </a:t>
            </a:r>
            <a:r>
              <a:rPr lang="en-US" err="1"/>
              <a:t>Excepteur</a:t>
            </a:r>
            <a:r>
              <a:rPr lang="en-US"/>
              <a:t> </a:t>
            </a:r>
            <a:r>
              <a:rPr lang="en-US" err="1"/>
              <a:t>sint</a:t>
            </a:r>
            <a:r>
              <a:rPr lang="en-US"/>
              <a:t> </a:t>
            </a:r>
            <a:r>
              <a:rPr lang="en-US" err="1"/>
              <a:t>occaecat</a:t>
            </a:r>
            <a:r>
              <a:rPr lang="en-US"/>
              <a:t> </a:t>
            </a:r>
            <a:r>
              <a:rPr lang="en-US" err="1"/>
              <a:t>cupidatat</a:t>
            </a:r>
            <a:r>
              <a:rPr lang="en-US"/>
              <a:t> non </a:t>
            </a:r>
            <a:r>
              <a:rPr lang="en-US" err="1"/>
              <a:t>proident</a:t>
            </a:r>
            <a:r>
              <a:rPr lang="en-US"/>
              <a:t>, </a:t>
            </a:r>
            <a:r>
              <a:rPr lang="en-US" err="1"/>
              <a:t>sunt</a:t>
            </a:r>
            <a:r>
              <a:rPr lang="en-US"/>
              <a:t> in culpa qui </a:t>
            </a:r>
            <a:r>
              <a:rPr lang="en-US" err="1"/>
              <a:t>officia</a:t>
            </a:r>
            <a:r>
              <a:rPr lang="en-US"/>
              <a:t> </a:t>
            </a:r>
            <a:r>
              <a:rPr lang="en-US" err="1"/>
              <a:t>deserunt</a:t>
            </a:r>
            <a:r>
              <a:rPr lang="en-US"/>
              <a:t> </a:t>
            </a:r>
            <a:r>
              <a:rPr lang="en-US" err="1"/>
              <a:t>mollit</a:t>
            </a:r>
            <a:r>
              <a:rPr lang="en-US"/>
              <a:t> </a:t>
            </a:r>
            <a:r>
              <a:rPr lang="en-US" err="1"/>
              <a:t>anim</a:t>
            </a:r>
            <a:r>
              <a:rPr lang="en-US"/>
              <a:t> id </a:t>
            </a:r>
            <a:r>
              <a:rPr lang="en-US" err="1"/>
              <a:t>est</a:t>
            </a:r>
            <a:r>
              <a:rPr lang="en-US"/>
              <a:t> </a:t>
            </a:r>
            <a:r>
              <a:rPr lang="en-US" err="1"/>
              <a:t>laborum</a:t>
            </a:r>
            <a:r>
              <a:rPr lang="en-US"/>
              <a:t>.</a:t>
            </a:r>
          </a:p>
          <a:p>
            <a:pPr lvl="0"/>
            <a:endParaRPr lang="en-US"/>
          </a:p>
        </p:txBody>
      </p:sp>
      <p:sp>
        <p:nvSpPr>
          <p:cNvPr id="35" name="Text Placeholder 31">
            <a:extLst>
              <a:ext uri="{FF2B5EF4-FFF2-40B4-BE49-F238E27FC236}">
                <a16:creationId xmlns:a16="http://schemas.microsoft.com/office/drawing/2014/main" id="{DF68F5BE-6D56-E04E-8624-3D974B7F6ABC}"/>
              </a:ext>
            </a:extLst>
          </p:cNvPr>
          <p:cNvSpPr>
            <a:spLocks noGrp="1"/>
          </p:cNvSpPr>
          <p:nvPr>
            <p:ph type="body" sz="quarter" idx="23" hasCustomPrompt="1"/>
          </p:nvPr>
        </p:nvSpPr>
        <p:spPr>
          <a:xfrm>
            <a:off x="6415405" y="452438"/>
            <a:ext cx="5124450" cy="375335"/>
          </a:xfrm>
          <a:prstGeom prst="rect">
            <a:avLst/>
          </a:prstGeom>
        </p:spPr>
        <p:txBody>
          <a:bodyPr/>
          <a:lstStyle>
            <a:lvl1pPr marL="0" indent="0">
              <a:buNone/>
              <a:defRPr sz="1800">
                <a:latin typeface="+mj-lt"/>
              </a:defRPr>
            </a:lvl1pPr>
          </a:lstStyle>
          <a:p>
            <a:pPr lvl="0"/>
            <a:r>
              <a:rPr lang="en-US"/>
              <a:t>2. Lorem ipsum dolor sit </a:t>
            </a:r>
            <a:r>
              <a:rPr lang="en-US" err="1"/>
              <a:t>amet</a:t>
            </a:r>
            <a:endParaRPr lang="en-US"/>
          </a:p>
          <a:p>
            <a:pPr lvl="0"/>
            <a:endParaRPr lang="en-US"/>
          </a:p>
          <a:p>
            <a:pPr lvl="0"/>
            <a:endParaRPr lang="en-US"/>
          </a:p>
        </p:txBody>
      </p:sp>
      <p:sp>
        <p:nvSpPr>
          <p:cNvPr id="36" name="Text Placeholder 33">
            <a:extLst>
              <a:ext uri="{FF2B5EF4-FFF2-40B4-BE49-F238E27FC236}">
                <a16:creationId xmlns:a16="http://schemas.microsoft.com/office/drawing/2014/main" id="{28D38710-EB48-454B-BFAB-F095CAF34755}"/>
              </a:ext>
            </a:extLst>
          </p:cNvPr>
          <p:cNvSpPr>
            <a:spLocks noGrp="1"/>
          </p:cNvSpPr>
          <p:nvPr>
            <p:ph type="body" sz="quarter" idx="24" hasCustomPrompt="1"/>
          </p:nvPr>
        </p:nvSpPr>
        <p:spPr>
          <a:xfrm>
            <a:off x="6415405" y="927100"/>
            <a:ext cx="5200650" cy="2133600"/>
          </a:xfrm>
          <a:prstGeom prst="rect">
            <a:avLst/>
          </a:prstGeom>
        </p:spPr>
        <p:txBody>
          <a:bodyPr/>
          <a:lstStyle>
            <a:lvl1pPr marL="0" indent="0">
              <a:lnSpc>
                <a:spcPts val="1880"/>
              </a:lnSpc>
              <a:buNone/>
              <a:defRPr sz="1400"/>
            </a:lvl1pPr>
            <a:lvl5pPr marL="1828800" indent="0">
              <a:buNone/>
              <a:defRPr/>
            </a:lvl5pPr>
          </a:lstStyle>
          <a:p>
            <a:pPr lvl="0"/>
            <a:r>
              <a:rPr lang="en-US"/>
              <a:t>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 Duis </a:t>
            </a:r>
            <a:r>
              <a:rPr lang="en-US" err="1"/>
              <a:t>aute</a:t>
            </a:r>
            <a:r>
              <a:rPr lang="en-US"/>
              <a:t> </a:t>
            </a:r>
            <a:r>
              <a:rPr lang="en-US" err="1"/>
              <a:t>irure</a:t>
            </a:r>
            <a:r>
              <a:rPr lang="en-US"/>
              <a:t> dolor in </a:t>
            </a:r>
            <a:r>
              <a:rPr lang="en-US" err="1"/>
              <a:t>reprehenderit</a:t>
            </a:r>
            <a:r>
              <a:rPr lang="en-US"/>
              <a:t> in </a:t>
            </a:r>
            <a:r>
              <a:rPr lang="en-US" err="1"/>
              <a:t>voluptate</a:t>
            </a:r>
            <a:r>
              <a:rPr lang="en-US"/>
              <a:t> </a:t>
            </a:r>
            <a:r>
              <a:rPr lang="en-US" err="1"/>
              <a:t>velit</a:t>
            </a:r>
            <a:r>
              <a:rPr lang="en-US"/>
              <a:t> </a:t>
            </a:r>
            <a:r>
              <a:rPr lang="en-US" err="1"/>
              <a:t>esse</a:t>
            </a:r>
            <a:r>
              <a:rPr lang="en-US"/>
              <a:t> </a:t>
            </a:r>
            <a:r>
              <a:rPr lang="en-US" err="1"/>
              <a:t>cillum</a:t>
            </a:r>
            <a:r>
              <a:rPr lang="en-US"/>
              <a:t> dolore </a:t>
            </a:r>
            <a:r>
              <a:rPr lang="en-US" err="1"/>
              <a:t>eu</a:t>
            </a:r>
            <a:r>
              <a:rPr lang="en-US"/>
              <a:t> </a:t>
            </a:r>
            <a:r>
              <a:rPr lang="en-US" err="1"/>
              <a:t>fugiat</a:t>
            </a:r>
            <a:r>
              <a:rPr lang="en-US"/>
              <a:t> </a:t>
            </a:r>
            <a:r>
              <a:rPr lang="en-US" err="1"/>
              <a:t>nulla</a:t>
            </a:r>
            <a:r>
              <a:rPr lang="en-US"/>
              <a:t> </a:t>
            </a:r>
            <a:r>
              <a:rPr lang="en-US" err="1"/>
              <a:t>pariatur</a:t>
            </a:r>
            <a:r>
              <a:rPr lang="en-US"/>
              <a:t>. </a:t>
            </a:r>
            <a:r>
              <a:rPr lang="en-US" err="1"/>
              <a:t>Excepteur</a:t>
            </a:r>
            <a:r>
              <a:rPr lang="en-US"/>
              <a:t> </a:t>
            </a:r>
            <a:r>
              <a:rPr lang="en-US" err="1"/>
              <a:t>sint</a:t>
            </a:r>
            <a:r>
              <a:rPr lang="en-US"/>
              <a:t> </a:t>
            </a:r>
            <a:r>
              <a:rPr lang="en-US" err="1"/>
              <a:t>occaecat</a:t>
            </a:r>
            <a:r>
              <a:rPr lang="en-US"/>
              <a:t> </a:t>
            </a:r>
            <a:r>
              <a:rPr lang="en-US" err="1"/>
              <a:t>cupidatat</a:t>
            </a:r>
            <a:r>
              <a:rPr lang="en-US"/>
              <a:t> non </a:t>
            </a:r>
            <a:r>
              <a:rPr lang="en-US" err="1"/>
              <a:t>proident</a:t>
            </a:r>
            <a:r>
              <a:rPr lang="en-US"/>
              <a:t>, </a:t>
            </a:r>
            <a:r>
              <a:rPr lang="en-US" err="1"/>
              <a:t>sunt</a:t>
            </a:r>
            <a:r>
              <a:rPr lang="en-US"/>
              <a:t> in culpa qui </a:t>
            </a:r>
            <a:r>
              <a:rPr lang="en-US" err="1"/>
              <a:t>officia</a:t>
            </a:r>
            <a:r>
              <a:rPr lang="en-US"/>
              <a:t> </a:t>
            </a:r>
            <a:r>
              <a:rPr lang="en-US" err="1"/>
              <a:t>deserunt</a:t>
            </a:r>
            <a:r>
              <a:rPr lang="en-US"/>
              <a:t> </a:t>
            </a:r>
            <a:r>
              <a:rPr lang="en-US" err="1"/>
              <a:t>mollit</a:t>
            </a:r>
            <a:r>
              <a:rPr lang="en-US"/>
              <a:t> </a:t>
            </a:r>
            <a:r>
              <a:rPr lang="en-US" err="1"/>
              <a:t>anim</a:t>
            </a:r>
            <a:r>
              <a:rPr lang="en-US"/>
              <a:t> id </a:t>
            </a:r>
            <a:r>
              <a:rPr lang="en-US" err="1"/>
              <a:t>est</a:t>
            </a:r>
            <a:r>
              <a:rPr lang="en-US"/>
              <a:t> </a:t>
            </a:r>
            <a:r>
              <a:rPr lang="en-US" err="1"/>
              <a:t>laborum</a:t>
            </a:r>
            <a:r>
              <a:rPr lang="en-US"/>
              <a:t>.</a:t>
            </a:r>
          </a:p>
          <a:p>
            <a:pPr lvl="0"/>
            <a:endParaRPr lang="en-US"/>
          </a:p>
        </p:txBody>
      </p:sp>
      <p:sp>
        <p:nvSpPr>
          <p:cNvPr id="37" name="Text Placeholder 31">
            <a:extLst>
              <a:ext uri="{FF2B5EF4-FFF2-40B4-BE49-F238E27FC236}">
                <a16:creationId xmlns:a16="http://schemas.microsoft.com/office/drawing/2014/main" id="{D67F7402-E73E-3744-B2A7-E26A1EE24E09}"/>
              </a:ext>
            </a:extLst>
          </p:cNvPr>
          <p:cNvSpPr>
            <a:spLocks noGrp="1"/>
          </p:cNvSpPr>
          <p:nvPr>
            <p:ph type="body" sz="quarter" idx="25" hasCustomPrompt="1"/>
          </p:nvPr>
        </p:nvSpPr>
        <p:spPr>
          <a:xfrm>
            <a:off x="593725" y="3639795"/>
            <a:ext cx="5124450" cy="375335"/>
          </a:xfrm>
          <a:prstGeom prst="rect">
            <a:avLst/>
          </a:prstGeom>
        </p:spPr>
        <p:txBody>
          <a:bodyPr/>
          <a:lstStyle>
            <a:lvl1pPr marL="0" indent="0">
              <a:buNone/>
              <a:defRPr sz="1800">
                <a:latin typeface="+mj-lt"/>
              </a:defRPr>
            </a:lvl1pPr>
          </a:lstStyle>
          <a:p>
            <a:pPr lvl="0"/>
            <a:r>
              <a:rPr lang="en-US"/>
              <a:t>3. Lorem ipsum dolor sit </a:t>
            </a:r>
            <a:r>
              <a:rPr lang="en-US" err="1"/>
              <a:t>amet</a:t>
            </a:r>
            <a:endParaRPr lang="en-US"/>
          </a:p>
          <a:p>
            <a:pPr lvl="0"/>
            <a:endParaRPr lang="en-US"/>
          </a:p>
          <a:p>
            <a:pPr lvl="0"/>
            <a:endParaRPr lang="en-US"/>
          </a:p>
        </p:txBody>
      </p:sp>
      <p:sp>
        <p:nvSpPr>
          <p:cNvPr id="38" name="Text Placeholder 33">
            <a:extLst>
              <a:ext uri="{FF2B5EF4-FFF2-40B4-BE49-F238E27FC236}">
                <a16:creationId xmlns:a16="http://schemas.microsoft.com/office/drawing/2014/main" id="{A8F5F31E-319F-4448-A2FA-C0D9C41DF4E9}"/>
              </a:ext>
            </a:extLst>
          </p:cNvPr>
          <p:cNvSpPr>
            <a:spLocks noGrp="1"/>
          </p:cNvSpPr>
          <p:nvPr>
            <p:ph type="body" sz="quarter" idx="26" hasCustomPrompt="1"/>
          </p:nvPr>
        </p:nvSpPr>
        <p:spPr>
          <a:xfrm>
            <a:off x="593725" y="4114457"/>
            <a:ext cx="5200650" cy="2133600"/>
          </a:xfrm>
          <a:prstGeom prst="rect">
            <a:avLst/>
          </a:prstGeom>
        </p:spPr>
        <p:txBody>
          <a:bodyPr/>
          <a:lstStyle>
            <a:lvl1pPr marL="0" indent="0">
              <a:lnSpc>
                <a:spcPts val="1880"/>
              </a:lnSpc>
              <a:buNone/>
              <a:defRPr sz="1400"/>
            </a:lvl1pPr>
            <a:lvl5pPr marL="1828800" indent="0">
              <a:buNone/>
              <a:defRPr/>
            </a:lvl5pPr>
          </a:lstStyle>
          <a:p>
            <a:pPr lvl="0"/>
            <a:r>
              <a:rPr lang="en-US"/>
              <a:t>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 Duis </a:t>
            </a:r>
            <a:r>
              <a:rPr lang="en-US" err="1"/>
              <a:t>aute</a:t>
            </a:r>
            <a:r>
              <a:rPr lang="en-US"/>
              <a:t> </a:t>
            </a:r>
            <a:r>
              <a:rPr lang="en-US" err="1"/>
              <a:t>irure</a:t>
            </a:r>
            <a:r>
              <a:rPr lang="en-US"/>
              <a:t> dolor in </a:t>
            </a:r>
            <a:r>
              <a:rPr lang="en-US" err="1"/>
              <a:t>reprehenderit</a:t>
            </a:r>
            <a:r>
              <a:rPr lang="en-US"/>
              <a:t> in </a:t>
            </a:r>
            <a:r>
              <a:rPr lang="en-US" err="1"/>
              <a:t>voluptate</a:t>
            </a:r>
            <a:r>
              <a:rPr lang="en-US"/>
              <a:t> </a:t>
            </a:r>
            <a:r>
              <a:rPr lang="en-US" err="1"/>
              <a:t>velit</a:t>
            </a:r>
            <a:r>
              <a:rPr lang="en-US"/>
              <a:t> </a:t>
            </a:r>
            <a:r>
              <a:rPr lang="en-US" err="1"/>
              <a:t>esse</a:t>
            </a:r>
            <a:r>
              <a:rPr lang="en-US"/>
              <a:t> </a:t>
            </a:r>
            <a:r>
              <a:rPr lang="en-US" err="1"/>
              <a:t>cillum</a:t>
            </a:r>
            <a:r>
              <a:rPr lang="en-US"/>
              <a:t> dolore </a:t>
            </a:r>
            <a:r>
              <a:rPr lang="en-US" err="1"/>
              <a:t>eu</a:t>
            </a:r>
            <a:r>
              <a:rPr lang="en-US"/>
              <a:t> </a:t>
            </a:r>
            <a:r>
              <a:rPr lang="en-US" err="1"/>
              <a:t>fugiat</a:t>
            </a:r>
            <a:r>
              <a:rPr lang="en-US"/>
              <a:t> </a:t>
            </a:r>
            <a:r>
              <a:rPr lang="en-US" err="1"/>
              <a:t>nulla</a:t>
            </a:r>
            <a:r>
              <a:rPr lang="en-US"/>
              <a:t> </a:t>
            </a:r>
            <a:r>
              <a:rPr lang="en-US" err="1"/>
              <a:t>pariatur</a:t>
            </a:r>
            <a:r>
              <a:rPr lang="en-US"/>
              <a:t>. </a:t>
            </a:r>
            <a:r>
              <a:rPr lang="en-US" err="1"/>
              <a:t>Excepteur</a:t>
            </a:r>
            <a:r>
              <a:rPr lang="en-US"/>
              <a:t> </a:t>
            </a:r>
            <a:r>
              <a:rPr lang="en-US" err="1"/>
              <a:t>sint</a:t>
            </a:r>
            <a:r>
              <a:rPr lang="en-US"/>
              <a:t> </a:t>
            </a:r>
            <a:r>
              <a:rPr lang="en-US" err="1"/>
              <a:t>occaecat</a:t>
            </a:r>
            <a:r>
              <a:rPr lang="en-US"/>
              <a:t> </a:t>
            </a:r>
            <a:r>
              <a:rPr lang="en-US" err="1"/>
              <a:t>cupidatat</a:t>
            </a:r>
            <a:r>
              <a:rPr lang="en-US"/>
              <a:t> non </a:t>
            </a:r>
            <a:r>
              <a:rPr lang="en-US" err="1"/>
              <a:t>proident</a:t>
            </a:r>
            <a:r>
              <a:rPr lang="en-US"/>
              <a:t>, </a:t>
            </a:r>
            <a:r>
              <a:rPr lang="en-US" err="1"/>
              <a:t>sunt</a:t>
            </a:r>
            <a:r>
              <a:rPr lang="en-US"/>
              <a:t> in culpa qui </a:t>
            </a:r>
            <a:r>
              <a:rPr lang="en-US" err="1"/>
              <a:t>officia</a:t>
            </a:r>
            <a:r>
              <a:rPr lang="en-US"/>
              <a:t> </a:t>
            </a:r>
            <a:r>
              <a:rPr lang="en-US" err="1"/>
              <a:t>deserunt</a:t>
            </a:r>
            <a:r>
              <a:rPr lang="en-US"/>
              <a:t> </a:t>
            </a:r>
            <a:r>
              <a:rPr lang="en-US" err="1"/>
              <a:t>mollit</a:t>
            </a:r>
            <a:r>
              <a:rPr lang="en-US"/>
              <a:t> </a:t>
            </a:r>
            <a:r>
              <a:rPr lang="en-US" err="1"/>
              <a:t>anim</a:t>
            </a:r>
            <a:r>
              <a:rPr lang="en-US"/>
              <a:t> id </a:t>
            </a:r>
            <a:r>
              <a:rPr lang="en-US" err="1"/>
              <a:t>est</a:t>
            </a:r>
            <a:r>
              <a:rPr lang="en-US"/>
              <a:t> </a:t>
            </a:r>
            <a:r>
              <a:rPr lang="en-US" err="1"/>
              <a:t>laborum</a:t>
            </a:r>
            <a:r>
              <a:rPr lang="en-US"/>
              <a:t>.</a:t>
            </a:r>
          </a:p>
          <a:p>
            <a:pPr lvl="0"/>
            <a:endParaRPr lang="en-US"/>
          </a:p>
        </p:txBody>
      </p:sp>
      <p:sp>
        <p:nvSpPr>
          <p:cNvPr id="39" name="Text Placeholder 31">
            <a:extLst>
              <a:ext uri="{FF2B5EF4-FFF2-40B4-BE49-F238E27FC236}">
                <a16:creationId xmlns:a16="http://schemas.microsoft.com/office/drawing/2014/main" id="{13A96871-B27F-F94F-9971-24E5AA137CC7}"/>
              </a:ext>
            </a:extLst>
          </p:cNvPr>
          <p:cNvSpPr>
            <a:spLocks noGrp="1"/>
          </p:cNvSpPr>
          <p:nvPr>
            <p:ph type="body" sz="quarter" idx="27" hasCustomPrompt="1"/>
          </p:nvPr>
        </p:nvSpPr>
        <p:spPr>
          <a:xfrm>
            <a:off x="6415405" y="3639795"/>
            <a:ext cx="5124450" cy="375335"/>
          </a:xfrm>
          <a:prstGeom prst="rect">
            <a:avLst/>
          </a:prstGeom>
        </p:spPr>
        <p:txBody>
          <a:bodyPr/>
          <a:lstStyle>
            <a:lvl1pPr marL="0" indent="0">
              <a:buNone/>
              <a:defRPr sz="1800">
                <a:latin typeface="+mj-lt"/>
              </a:defRPr>
            </a:lvl1pPr>
          </a:lstStyle>
          <a:p>
            <a:pPr lvl="0"/>
            <a:r>
              <a:rPr lang="en-US"/>
              <a:t>4. Lorem ipsum dolor sit </a:t>
            </a:r>
            <a:r>
              <a:rPr lang="en-US" err="1"/>
              <a:t>amet</a:t>
            </a:r>
            <a:endParaRPr lang="en-US"/>
          </a:p>
          <a:p>
            <a:pPr lvl="0"/>
            <a:endParaRPr lang="en-US"/>
          </a:p>
          <a:p>
            <a:pPr lvl="0"/>
            <a:endParaRPr lang="en-US"/>
          </a:p>
        </p:txBody>
      </p:sp>
      <p:sp>
        <p:nvSpPr>
          <p:cNvPr id="40" name="Text Placeholder 33">
            <a:extLst>
              <a:ext uri="{FF2B5EF4-FFF2-40B4-BE49-F238E27FC236}">
                <a16:creationId xmlns:a16="http://schemas.microsoft.com/office/drawing/2014/main" id="{EE1D93C6-F4DE-6D42-9E7E-6ACFE35A923C}"/>
              </a:ext>
            </a:extLst>
          </p:cNvPr>
          <p:cNvSpPr>
            <a:spLocks noGrp="1"/>
          </p:cNvSpPr>
          <p:nvPr>
            <p:ph type="body" sz="quarter" idx="28" hasCustomPrompt="1"/>
          </p:nvPr>
        </p:nvSpPr>
        <p:spPr>
          <a:xfrm>
            <a:off x="6415405" y="4114457"/>
            <a:ext cx="5200650" cy="2133600"/>
          </a:xfrm>
          <a:prstGeom prst="rect">
            <a:avLst/>
          </a:prstGeom>
        </p:spPr>
        <p:txBody>
          <a:bodyPr/>
          <a:lstStyle>
            <a:lvl1pPr marL="0" indent="0">
              <a:lnSpc>
                <a:spcPts val="1880"/>
              </a:lnSpc>
              <a:buNone/>
              <a:defRPr sz="1400"/>
            </a:lvl1pPr>
            <a:lvl5pPr marL="1828800" indent="0">
              <a:buNone/>
              <a:defRPr/>
            </a:lvl5pPr>
          </a:lstStyle>
          <a:p>
            <a:pPr lvl="0"/>
            <a:r>
              <a:rPr lang="en-US"/>
              <a:t>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 Duis </a:t>
            </a:r>
            <a:r>
              <a:rPr lang="en-US" err="1"/>
              <a:t>aute</a:t>
            </a:r>
            <a:r>
              <a:rPr lang="en-US"/>
              <a:t> </a:t>
            </a:r>
            <a:r>
              <a:rPr lang="en-US" err="1"/>
              <a:t>irure</a:t>
            </a:r>
            <a:r>
              <a:rPr lang="en-US"/>
              <a:t> dolor in </a:t>
            </a:r>
            <a:r>
              <a:rPr lang="en-US" err="1"/>
              <a:t>reprehenderit</a:t>
            </a:r>
            <a:r>
              <a:rPr lang="en-US"/>
              <a:t> in </a:t>
            </a:r>
            <a:r>
              <a:rPr lang="en-US" err="1"/>
              <a:t>voluptate</a:t>
            </a:r>
            <a:r>
              <a:rPr lang="en-US"/>
              <a:t> </a:t>
            </a:r>
            <a:r>
              <a:rPr lang="en-US" err="1"/>
              <a:t>velit</a:t>
            </a:r>
            <a:r>
              <a:rPr lang="en-US"/>
              <a:t> </a:t>
            </a:r>
            <a:r>
              <a:rPr lang="en-US" err="1"/>
              <a:t>esse</a:t>
            </a:r>
            <a:r>
              <a:rPr lang="en-US"/>
              <a:t> </a:t>
            </a:r>
            <a:r>
              <a:rPr lang="en-US" err="1"/>
              <a:t>cillum</a:t>
            </a:r>
            <a:r>
              <a:rPr lang="en-US"/>
              <a:t> dolore </a:t>
            </a:r>
            <a:r>
              <a:rPr lang="en-US" err="1"/>
              <a:t>eu</a:t>
            </a:r>
            <a:r>
              <a:rPr lang="en-US"/>
              <a:t> </a:t>
            </a:r>
            <a:r>
              <a:rPr lang="en-US" err="1"/>
              <a:t>fugiat</a:t>
            </a:r>
            <a:r>
              <a:rPr lang="en-US"/>
              <a:t> </a:t>
            </a:r>
            <a:r>
              <a:rPr lang="en-US" err="1"/>
              <a:t>nulla</a:t>
            </a:r>
            <a:r>
              <a:rPr lang="en-US"/>
              <a:t> </a:t>
            </a:r>
            <a:r>
              <a:rPr lang="en-US" err="1"/>
              <a:t>pariatur</a:t>
            </a:r>
            <a:r>
              <a:rPr lang="en-US"/>
              <a:t>. </a:t>
            </a:r>
            <a:r>
              <a:rPr lang="en-US" err="1"/>
              <a:t>Excepteur</a:t>
            </a:r>
            <a:r>
              <a:rPr lang="en-US"/>
              <a:t> </a:t>
            </a:r>
            <a:r>
              <a:rPr lang="en-US" err="1"/>
              <a:t>sint</a:t>
            </a:r>
            <a:r>
              <a:rPr lang="en-US"/>
              <a:t> </a:t>
            </a:r>
            <a:r>
              <a:rPr lang="en-US" err="1"/>
              <a:t>occaecat</a:t>
            </a:r>
            <a:r>
              <a:rPr lang="en-US"/>
              <a:t> </a:t>
            </a:r>
            <a:r>
              <a:rPr lang="en-US" err="1"/>
              <a:t>cupidatat</a:t>
            </a:r>
            <a:r>
              <a:rPr lang="en-US"/>
              <a:t> non </a:t>
            </a:r>
            <a:r>
              <a:rPr lang="en-US" err="1"/>
              <a:t>proident</a:t>
            </a:r>
            <a:r>
              <a:rPr lang="en-US"/>
              <a:t>, </a:t>
            </a:r>
            <a:r>
              <a:rPr lang="en-US" err="1"/>
              <a:t>sunt</a:t>
            </a:r>
            <a:r>
              <a:rPr lang="en-US"/>
              <a:t> in culpa qui </a:t>
            </a:r>
            <a:r>
              <a:rPr lang="en-US" err="1"/>
              <a:t>officia</a:t>
            </a:r>
            <a:r>
              <a:rPr lang="en-US"/>
              <a:t> </a:t>
            </a:r>
            <a:r>
              <a:rPr lang="en-US" err="1"/>
              <a:t>deserunt</a:t>
            </a:r>
            <a:r>
              <a:rPr lang="en-US"/>
              <a:t> </a:t>
            </a:r>
            <a:r>
              <a:rPr lang="en-US" err="1"/>
              <a:t>mollit</a:t>
            </a:r>
            <a:r>
              <a:rPr lang="en-US"/>
              <a:t> </a:t>
            </a:r>
            <a:r>
              <a:rPr lang="en-US" err="1"/>
              <a:t>anim</a:t>
            </a:r>
            <a:r>
              <a:rPr lang="en-US"/>
              <a:t> id </a:t>
            </a:r>
            <a:r>
              <a:rPr lang="en-US" err="1"/>
              <a:t>est</a:t>
            </a:r>
            <a:r>
              <a:rPr lang="en-US"/>
              <a:t> </a:t>
            </a:r>
            <a:r>
              <a:rPr lang="en-US" err="1"/>
              <a:t>laborum</a:t>
            </a:r>
            <a:r>
              <a:rPr lang="en-US"/>
              <a:t>.</a:t>
            </a:r>
          </a:p>
          <a:p>
            <a:pPr lvl="0"/>
            <a:endParaRPr lang="en-US"/>
          </a:p>
        </p:txBody>
      </p:sp>
    </p:spTree>
    <p:extLst>
      <p:ext uri="{BB962C8B-B14F-4D97-AF65-F5344CB8AC3E}">
        <p14:creationId xmlns:p14="http://schemas.microsoft.com/office/powerpoint/2010/main" val="42188417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Grid (3)">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8D59095A-1AFD-864A-9C96-C52D9184E292}"/>
              </a:ext>
            </a:extLst>
          </p:cNvPr>
          <p:cNvSpPr>
            <a:spLocks noGrp="1"/>
          </p:cNvSpPr>
          <p:nvPr>
            <p:ph type="sldNum" sz="quarter" idx="12"/>
          </p:nvPr>
        </p:nvSpPr>
        <p:spPr>
          <a:xfrm>
            <a:off x="8610600" y="6356350"/>
            <a:ext cx="2743200" cy="365125"/>
          </a:xfrm>
        </p:spPr>
        <p:txBody>
          <a:bodyPr/>
          <a:lstStyle/>
          <a:p>
            <a:fld id="{887A9567-B06F-C940-B410-F4F3929FAE7F}" type="slidenum">
              <a:rPr lang="en-US" smtClean="0"/>
              <a:t>‹#›</a:t>
            </a:fld>
            <a:endParaRPr lang="en-US"/>
          </a:p>
        </p:txBody>
      </p:sp>
      <p:sp>
        <p:nvSpPr>
          <p:cNvPr id="6" name="Rectangle 5">
            <a:extLst>
              <a:ext uri="{FF2B5EF4-FFF2-40B4-BE49-F238E27FC236}">
                <a16:creationId xmlns:a16="http://schemas.microsoft.com/office/drawing/2014/main" id="{2D46AD37-D429-A647-B5F0-CB3FE1B4F6A5}"/>
              </a:ext>
            </a:extLst>
          </p:cNvPr>
          <p:cNvSpPr/>
          <p:nvPr/>
        </p:nvSpPr>
        <p:spPr>
          <a:xfrm>
            <a:off x="6248680" y="288925"/>
            <a:ext cx="5557837" cy="6067424"/>
          </a:xfrm>
          <a:prstGeom prst="rect">
            <a:avLst/>
          </a:prstGeom>
          <a:noFill/>
          <a:ln>
            <a:solidFill>
              <a:srgbClr val="8E00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F6604114-E994-DF4D-9F09-E32C701C2FDD}"/>
              </a:ext>
            </a:extLst>
          </p:cNvPr>
          <p:cNvSpPr/>
          <p:nvPr/>
        </p:nvSpPr>
        <p:spPr>
          <a:xfrm>
            <a:off x="414618" y="288924"/>
            <a:ext cx="5557837" cy="2900363"/>
          </a:xfrm>
          <a:prstGeom prst="rect">
            <a:avLst/>
          </a:prstGeom>
          <a:noFill/>
          <a:ln>
            <a:solidFill>
              <a:srgbClr val="8E00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20F6C08C-509D-2A45-B989-CD20CCBAB688}"/>
              </a:ext>
            </a:extLst>
          </p:cNvPr>
          <p:cNvSpPr/>
          <p:nvPr/>
        </p:nvSpPr>
        <p:spPr>
          <a:xfrm>
            <a:off x="414617" y="3455986"/>
            <a:ext cx="5557837" cy="2900363"/>
          </a:xfrm>
          <a:prstGeom prst="rect">
            <a:avLst/>
          </a:prstGeom>
          <a:noFill/>
          <a:ln>
            <a:solidFill>
              <a:srgbClr val="8E00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 Placeholder 31">
            <a:extLst>
              <a:ext uri="{FF2B5EF4-FFF2-40B4-BE49-F238E27FC236}">
                <a16:creationId xmlns:a16="http://schemas.microsoft.com/office/drawing/2014/main" id="{480D3366-89D1-034D-A237-5E682BC0EF8C}"/>
              </a:ext>
            </a:extLst>
          </p:cNvPr>
          <p:cNvSpPr>
            <a:spLocks noGrp="1"/>
          </p:cNvSpPr>
          <p:nvPr>
            <p:ph type="body" sz="quarter" idx="21" hasCustomPrompt="1"/>
          </p:nvPr>
        </p:nvSpPr>
        <p:spPr>
          <a:xfrm>
            <a:off x="593725" y="452438"/>
            <a:ext cx="5124450" cy="375335"/>
          </a:xfrm>
          <a:prstGeom prst="rect">
            <a:avLst/>
          </a:prstGeom>
        </p:spPr>
        <p:txBody>
          <a:bodyPr/>
          <a:lstStyle>
            <a:lvl1pPr marL="0" indent="0">
              <a:buNone/>
              <a:defRPr sz="1800">
                <a:latin typeface="+mj-lt"/>
              </a:defRPr>
            </a:lvl1pPr>
          </a:lstStyle>
          <a:p>
            <a:pPr lvl="0"/>
            <a:r>
              <a:rPr lang="en-US"/>
              <a:t>1. Lorem ipsum dolor sit </a:t>
            </a:r>
            <a:r>
              <a:rPr lang="en-US" err="1"/>
              <a:t>amet</a:t>
            </a:r>
            <a:endParaRPr lang="en-US"/>
          </a:p>
          <a:p>
            <a:pPr lvl="0"/>
            <a:endParaRPr lang="en-US"/>
          </a:p>
          <a:p>
            <a:pPr lvl="0"/>
            <a:endParaRPr lang="en-US"/>
          </a:p>
        </p:txBody>
      </p:sp>
      <p:sp>
        <p:nvSpPr>
          <p:cNvPr id="34" name="Text Placeholder 33">
            <a:extLst>
              <a:ext uri="{FF2B5EF4-FFF2-40B4-BE49-F238E27FC236}">
                <a16:creationId xmlns:a16="http://schemas.microsoft.com/office/drawing/2014/main" id="{4B2281D4-4E50-1644-A27A-865DBFE47DCD}"/>
              </a:ext>
            </a:extLst>
          </p:cNvPr>
          <p:cNvSpPr>
            <a:spLocks noGrp="1"/>
          </p:cNvSpPr>
          <p:nvPr>
            <p:ph type="body" sz="quarter" idx="22" hasCustomPrompt="1"/>
          </p:nvPr>
        </p:nvSpPr>
        <p:spPr>
          <a:xfrm>
            <a:off x="593725" y="927100"/>
            <a:ext cx="5200650" cy="2133600"/>
          </a:xfrm>
          <a:prstGeom prst="rect">
            <a:avLst/>
          </a:prstGeom>
        </p:spPr>
        <p:txBody>
          <a:bodyPr/>
          <a:lstStyle>
            <a:lvl1pPr marL="0" indent="0">
              <a:lnSpc>
                <a:spcPts val="1880"/>
              </a:lnSpc>
              <a:buNone/>
              <a:defRPr sz="1400"/>
            </a:lvl1pPr>
            <a:lvl5pPr marL="1828800" indent="0">
              <a:buNone/>
              <a:defRPr/>
            </a:lvl5pPr>
          </a:lstStyle>
          <a:p>
            <a:pPr lvl="0"/>
            <a:r>
              <a:rPr lang="en-US"/>
              <a:t>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 Duis </a:t>
            </a:r>
            <a:r>
              <a:rPr lang="en-US" err="1"/>
              <a:t>aute</a:t>
            </a:r>
            <a:r>
              <a:rPr lang="en-US"/>
              <a:t> </a:t>
            </a:r>
            <a:r>
              <a:rPr lang="en-US" err="1"/>
              <a:t>irure</a:t>
            </a:r>
            <a:r>
              <a:rPr lang="en-US"/>
              <a:t> dolor in </a:t>
            </a:r>
            <a:r>
              <a:rPr lang="en-US" err="1"/>
              <a:t>reprehenderit</a:t>
            </a:r>
            <a:r>
              <a:rPr lang="en-US"/>
              <a:t> in </a:t>
            </a:r>
            <a:r>
              <a:rPr lang="en-US" err="1"/>
              <a:t>voluptate</a:t>
            </a:r>
            <a:r>
              <a:rPr lang="en-US"/>
              <a:t> </a:t>
            </a:r>
            <a:r>
              <a:rPr lang="en-US" err="1"/>
              <a:t>velit</a:t>
            </a:r>
            <a:r>
              <a:rPr lang="en-US"/>
              <a:t> </a:t>
            </a:r>
            <a:r>
              <a:rPr lang="en-US" err="1"/>
              <a:t>esse</a:t>
            </a:r>
            <a:r>
              <a:rPr lang="en-US"/>
              <a:t> </a:t>
            </a:r>
            <a:r>
              <a:rPr lang="en-US" err="1"/>
              <a:t>cillum</a:t>
            </a:r>
            <a:r>
              <a:rPr lang="en-US"/>
              <a:t> dolore </a:t>
            </a:r>
            <a:r>
              <a:rPr lang="en-US" err="1"/>
              <a:t>eu</a:t>
            </a:r>
            <a:r>
              <a:rPr lang="en-US"/>
              <a:t> </a:t>
            </a:r>
            <a:r>
              <a:rPr lang="en-US" err="1"/>
              <a:t>fugiat</a:t>
            </a:r>
            <a:r>
              <a:rPr lang="en-US"/>
              <a:t> </a:t>
            </a:r>
            <a:r>
              <a:rPr lang="en-US" err="1"/>
              <a:t>nulla</a:t>
            </a:r>
            <a:r>
              <a:rPr lang="en-US"/>
              <a:t> </a:t>
            </a:r>
            <a:r>
              <a:rPr lang="en-US" err="1"/>
              <a:t>pariatur</a:t>
            </a:r>
            <a:r>
              <a:rPr lang="en-US"/>
              <a:t>. </a:t>
            </a:r>
            <a:r>
              <a:rPr lang="en-US" err="1"/>
              <a:t>Excepteur</a:t>
            </a:r>
            <a:r>
              <a:rPr lang="en-US"/>
              <a:t> </a:t>
            </a:r>
            <a:r>
              <a:rPr lang="en-US" err="1"/>
              <a:t>sint</a:t>
            </a:r>
            <a:r>
              <a:rPr lang="en-US"/>
              <a:t> </a:t>
            </a:r>
            <a:r>
              <a:rPr lang="en-US" err="1"/>
              <a:t>occaecat</a:t>
            </a:r>
            <a:r>
              <a:rPr lang="en-US"/>
              <a:t> </a:t>
            </a:r>
            <a:r>
              <a:rPr lang="en-US" err="1"/>
              <a:t>cupidatat</a:t>
            </a:r>
            <a:r>
              <a:rPr lang="en-US"/>
              <a:t> non </a:t>
            </a:r>
            <a:r>
              <a:rPr lang="en-US" err="1"/>
              <a:t>proident</a:t>
            </a:r>
            <a:r>
              <a:rPr lang="en-US"/>
              <a:t>, </a:t>
            </a:r>
            <a:r>
              <a:rPr lang="en-US" err="1"/>
              <a:t>sunt</a:t>
            </a:r>
            <a:r>
              <a:rPr lang="en-US"/>
              <a:t> in culpa qui </a:t>
            </a:r>
            <a:r>
              <a:rPr lang="en-US" err="1"/>
              <a:t>officia</a:t>
            </a:r>
            <a:r>
              <a:rPr lang="en-US"/>
              <a:t> </a:t>
            </a:r>
            <a:r>
              <a:rPr lang="en-US" err="1"/>
              <a:t>deserunt</a:t>
            </a:r>
            <a:r>
              <a:rPr lang="en-US"/>
              <a:t> </a:t>
            </a:r>
            <a:r>
              <a:rPr lang="en-US" err="1"/>
              <a:t>mollit</a:t>
            </a:r>
            <a:r>
              <a:rPr lang="en-US"/>
              <a:t> </a:t>
            </a:r>
            <a:r>
              <a:rPr lang="en-US" err="1"/>
              <a:t>anim</a:t>
            </a:r>
            <a:r>
              <a:rPr lang="en-US"/>
              <a:t> id </a:t>
            </a:r>
            <a:r>
              <a:rPr lang="en-US" err="1"/>
              <a:t>est</a:t>
            </a:r>
            <a:r>
              <a:rPr lang="en-US"/>
              <a:t> </a:t>
            </a:r>
            <a:r>
              <a:rPr lang="en-US" err="1"/>
              <a:t>laborum</a:t>
            </a:r>
            <a:r>
              <a:rPr lang="en-US"/>
              <a:t>.</a:t>
            </a:r>
          </a:p>
          <a:p>
            <a:pPr lvl="0"/>
            <a:endParaRPr lang="en-US"/>
          </a:p>
        </p:txBody>
      </p:sp>
      <p:sp>
        <p:nvSpPr>
          <p:cNvPr id="35" name="Text Placeholder 31">
            <a:extLst>
              <a:ext uri="{FF2B5EF4-FFF2-40B4-BE49-F238E27FC236}">
                <a16:creationId xmlns:a16="http://schemas.microsoft.com/office/drawing/2014/main" id="{DF68F5BE-6D56-E04E-8624-3D974B7F6ABC}"/>
              </a:ext>
            </a:extLst>
          </p:cNvPr>
          <p:cNvSpPr>
            <a:spLocks noGrp="1"/>
          </p:cNvSpPr>
          <p:nvPr>
            <p:ph type="body" sz="quarter" idx="23" hasCustomPrompt="1"/>
          </p:nvPr>
        </p:nvSpPr>
        <p:spPr>
          <a:xfrm>
            <a:off x="6415405" y="452438"/>
            <a:ext cx="5124450" cy="375335"/>
          </a:xfrm>
          <a:prstGeom prst="rect">
            <a:avLst/>
          </a:prstGeom>
        </p:spPr>
        <p:txBody>
          <a:bodyPr/>
          <a:lstStyle>
            <a:lvl1pPr marL="0" indent="0">
              <a:buNone/>
              <a:defRPr sz="1800">
                <a:latin typeface="+mj-lt"/>
              </a:defRPr>
            </a:lvl1pPr>
          </a:lstStyle>
          <a:p>
            <a:pPr lvl="0"/>
            <a:r>
              <a:rPr lang="en-US"/>
              <a:t>2. Lorem ipsum dolor sit </a:t>
            </a:r>
            <a:r>
              <a:rPr lang="en-US" err="1"/>
              <a:t>amet</a:t>
            </a:r>
            <a:endParaRPr lang="en-US"/>
          </a:p>
          <a:p>
            <a:pPr lvl="0"/>
            <a:endParaRPr lang="en-US"/>
          </a:p>
          <a:p>
            <a:pPr lvl="0"/>
            <a:endParaRPr lang="en-US"/>
          </a:p>
        </p:txBody>
      </p:sp>
      <p:sp>
        <p:nvSpPr>
          <p:cNvPr id="36" name="Text Placeholder 33">
            <a:extLst>
              <a:ext uri="{FF2B5EF4-FFF2-40B4-BE49-F238E27FC236}">
                <a16:creationId xmlns:a16="http://schemas.microsoft.com/office/drawing/2014/main" id="{28D38710-EB48-454B-BFAB-F095CAF34755}"/>
              </a:ext>
            </a:extLst>
          </p:cNvPr>
          <p:cNvSpPr>
            <a:spLocks noGrp="1"/>
          </p:cNvSpPr>
          <p:nvPr>
            <p:ph type="body" sz="quarter" idx="24" hasCustomPrompt="1"/>
          </p:nvPr>
        </p:nvSpPr>
        <p:spPr>
          <a:xfrm>
            <a:off x="6415405" y="927099"/>
            <a:ext cx="5200650" cy="5320957"/>
          </a:xfrm>
          <a:prstGeom prst="rect">
            <a:avLst/>
          </a:prstGeom>
        </p:spPr>
        <p:txBody>
          <a:bodyPr/>
          <a:lstStyle>
            <a:lvl1pPr marL="0" indent="0">
              <a:lnSpc>
                <a:spcPts val="1880"/>
              </a:lnSpc>
              <a:buNone/>
              <a:defRPr sz="1400"/>
            </a:lvl1pPr>
            <a:lvl5pPr marL="1828800" indent="0">
              <a:buNone/>
              <a:defRPr/>
            </a:lvl5pPr>
          </a:lstStyle>
          <a:p>
            <a:pPr lvl="0"/>
            <a:r>
              <a:rPr lang="en-US"/>
              <a:t>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 Duis </a:t>
            </a:r>
            <a:r>
              <a:rPr lang="en-US" err="1"/>
              <a:t>aute</a:t>
            </a:r>
            <a:r>
              <a:rPr lang="en-US"/>
              <a:t> </a:t>
            </a:r>
            <a:r>
              <a:rPr lang="en-US" err="1"/>
              <a:t>irure</a:t>
            </a:r>
            <a:r>
              <a:rPr lang="en-US"/>
              <a:t> dolor in </a:t>
            </a:r>
            <a:r>
              <a:rPr lang="en-US" err="1"/>
              <a:t>reprehenderit</a:t>
            </a:r>
            <a:r>
              <a:rPr lang="en-US"/>
              <a:t> in </a:t>
            </a:r>
            <a:r>
              <a:rPr lang="en-US" err="1"/>
              <a:t>voluptate</a:t>
            </a:r>
            <a:r>
              <a:rPr lang="en-US"/>
              <a:t> </a:t>
            </a:r>
            <a:r>
              <a:rPr lang="en-US" err="1"/>
              <a:t>velit</a:t>
            </a:r>
            <a:r>
              <a:rPr lang="en-US"/>
              <a:t> </a:t>
            </a:r>
            <a:r>
              <a:rPr lang="en-US" err="1"/>
              <a:t>esse</a:t>
            </a:r>
            <a:r>
              <a:rPr lang="en-US"/>
              <a:t> </a:t>
            </a:r>
            <a:r>
              <a:rPr lang="en-US" err="1"/>
              <a:t>cillum</a:t>
            </a:r>
            <a:r>
              <a:rPr lang="en-US"/>
              <a:t> dolore </a:t>
            </a:r>
            <a:r>
              <a:rPr lang="en-US" err="1"/>
              <a:t>eu</a:t>
            </a:r>
            <a:r>
              <a:rPr lang="en-US"/>
              <a:t> </a:t>
            </a:r>
            <a:r>
              <a:rPr lang="en-US" err="1"/>
              <a:t>fugiat</a:t>
            </a:r>
            <a:r>
              <a:rPr lang="en-US"/>
              <a:t> </a:t>
            </a:r>
            <a:r>
              <a:rPr lang="en-US" err="1"/>
              <a:t>nulla</a:t>
            </a:r>
            <a:r>
              <a:rPr lang="en-US"/>
              <a:t> </a:t>
            </a:r>
            <a:r>
              <a:rPr lang="en-US" err="1"/>
              <a:t>pariatur</a:t>
            </a:r>
            <a:r>
              <a:rPr lang="en-US"/>
              <a:t>. </a:t>
            </a:r>
            <a:r>
              <a:rPr lang="en-US" err="1"/>
              <a:t>Excepteur</a:t>
            </a:r>
            <a:r>
              <a:rPr lang="en-US"/>
              <a:t> </a:t>
            </a:r>
            <a:r>
              <a:rPr lang="en-US" err="1"/>
              <a:t>sint</a:t>
            </a:r>
            <a:r>
              <a:rPr lang="en-US"/>
              <a:t> </a:t>
            </a:r>
            <a:r>
              <a:rPr lang="en-US" err="1"/>
              <a:t>occaecat</a:t>
            </a:r>
            <a:r>
              <a:rPr lang="en-US"/>
              <a:t> </a:t>
            </a:r>
            <a:r>
              <a:rPr lang="en-US" err="1"/>
              <a:t>cupidatat</a:t>
            </a:r>
            <a:r>
              <a:rPr lang="en-US"/>
              <a:t> non </a:t>
            </a:r>
            <a:r>
              <a:rPr lang="en-US" err="1"/>
              <a:t>proident</a:t>
            </a:r>
            <a:r>
              <a:rPr lang="en-US"/>
              <a:t>, </a:t>
            </a:r>
            <a:r>
              <a:rPr lang="en-US" err="1"/>
              <a:t>sunt</a:t>
            </a:r>
            <a:r>
              <a:rPr lang="en-US"/>
              <a:t> in culpa qui </a:t>
            </a:r>
            <a:r>
              <a:rPr lang="en-US" err="1"/>
              <a:t>officia</a:t>
            </a:r>
            <a:r>
              <a:rPr lang="en-US"/>
              <a:t> </a:t>
            </a:r>
            <a:r>
              <a:rPr lang="en-US" err="1"/>
              <a:t>deserunt</a:t>
            </a:r>
            <a:r>
              <a:rPr lang="en-US"/>
              <a:t> </a:t>
            </a:r>
            <a:r>
              <a:rPr lang="en-US" err="1"/>
              <a:t>mollit</a:t>
            </a:r>
            <a:r>
              <a:rPr lang="en-US"/>
              <a:t> </a:t>
            </a:r>
            <a:r>
              <a:rPr lang="en-US" err="1"/>
              <a:t>anim</a:t>
            </a:r>
            <a:r>
              <a:rPr lang="en-US"/>
              <a:t> id </a:t>
            </a:r>
            <a:r>
              <a:rPr lang="en-US" err="1"/>
              <a:t>est</a:t>
            </a:r>
            <a:r>
              <a:rPr lang="en-US"/>
              <a:t> </a:t>
            </a:r>
            <a:r>
              <a:rPr lang="en-US" err="1"/>
              <a:t>laborum</a:t>
            </a:r>
            <a:r>
              <a:rPr lang="en-US"/>
              <a:t>.</a:t>
            </a:r>
          </a:p>
          <a:p>
            <a:pPr lvl="0"/>
            <a:endParaRPr lang="en-US"/>
          </a:p>
        </p:txBody>
      </p:sp>
      <p:sp>
        <p:nvSpPr>
          <p:cNvPr id="37" name="Text Placeholder 31">
            <a:extLst>
              <a:ext uri="{FF2B5EF4-FFF2-40B4-BE49-F238E27FC236}">
                <a16:creationId xmlns:a16="http://schemas.microsoft.com/office/drawing/2014/main" id="{D67F7402-E73E-3744-B2A7-E26A1EE24E09}"/>
              </a:ext>
            </a:extLst>
          </p:cNvPr>
          <p:cNvSpPr>
            <a:spLocks noGrp="1"/>
          </p:cNvSpPr>
          <p:nvPr>
            <p:ph type="body" sz="quarter" idx="25" hasCustomPrompt="1"/>
          </p:nvPr>
        </p:nvSpPr>
        <p:spPr>
          <a:xfrm>
            <a:off x="593725" y="3639795"/>
            <a:ext cx="5124450" cy="375335"/>
          </a:xfrm>
          <a:prstGeom prst="rect">
            <a:avLst/>
          </a:prstGeom>
        </p:spPr>
        <p:txBody>
          <a:bodyPr/>
          <a:lstStyle>
            <a:lvl1pPr marL="0" indent="0">
              <a:buNone/>
              <a:defRPr sz="1800">
                <a:latin typeface="+mj-lt"/>
              </a:defRPr>
            </a:lvl1pPr>
          </a:lstStyle>
          <a:p>
            <a:pPr lvl="0"/>
            <a:r>
              <a:rPr lang="en-US"/>
              <a:t>3. Lorem ipsum dolor sit </a:t>
            </a:r>
            <a:r>
              <a:rPr lang="en-US" err="1"/>
              <a:t>amet</a:t>
            </a:r>
            <a:endParaRPr lang="en-US"/>
          </a:p>
          <a:p>
            <a:pPr lvl="0"/>
            <a:endParaRPr lang="en-US"/>
          </a:p>
          <a:p>
            <a:pPr lvl="0"/>
            <a:endParaRPr lang="en-US"/>
          </a:p>
        </p:txBody>
      </p:sp>
      <p:sp>
        <p:nvSpPr>
          <p:cNvPr id="38" name="Text Placeholder 33">
            <a:extLst>
              <a:ext uri="{FF2B5EF4-FFF2-40B4-BE49-F238E27FC236}">
                <a16:creationId xmlns:a16="http://schemas.microsoft.com/office/drawing/2014/main" id="{A8F5F31E-319F-4448-A2FA-C0D9C41DF4E9}"/>
              </a:ext>
            </a:extLst>
          </p:cNvPr>
          <p:cNvSpPr>
            <a:spLocks noGrp="1"/>
          </p:cNvSpPr>
          <p:nvPr>
            <p:ph type="body" sz="quarter" idx="26" hasCustomPrompt="1"/>
          </p:nvPr>
        </p:nvSpPr>
        <p:spPr>
          <a:xfrm>
            <a:off x="593725" y="4114457"/>
            <a:ext cx="5200650" cy="2133600"/>
          </a:xfrm>
          <a:prstGeom prst="rect">
            <a:avLst/>
          </a:prstGeom>
        </p:spPr>
        <p:txBody>
          <a:bodyPr/>
          <a:lstStyle>
            <a:lvl1pPr marL="0" indent="0">
              <a:lnSpc>
                <a:spcPts val="1880"/>
              </a:lnSpc>
              <a:buNone/>
              <a:defRPr sz="1400"/>
            </a:lvl1pPr>
            <a:lvl5pPr marL="1828800" indent="0">
              <a:buNone/>
              <a:defRPr/>
            </a:lvl5pPr>
          </a:lstStyle>
          <a:p>
            <a:pPr lvl="0"/>
            <a:r>
              <a:rPr lang="en-US"/>
              <a:t>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 Duis </a:t>
            </a:r>
            <a:r>
              <a:rPr lang="en-US" err="1"/>
              <a:t>aute</a:t>
            </a:r>
            <a:r>
              <a:rPr lang="en-US"/>
              <a:t> </a:t>
            </a:r>
            <a:r>
              <a:rPr lang="en-US" err="1"/>
              <a:t>irure</a:t>
            </a:r>
            <a:r>
              <a:rPr lang="en-US"/>
              <a:t> dolor in </a:t>
            </a:r>
            <a:r>
              <a:rPr lang="en-US" err="1"/>
              <a:t>reprehenderit</a:t>
            </a:r>
            <a:r>
              <a:rPr lang="en-US"/>
              <a:t> in </a:t>
            </a:r>
            <a:r>
              <a:rPr lang="en-US" err="1"/>
              <a:t>voluptate</a:t>
            </a:r>
            <a:r>
              <a:rPr lang="en-US"/>
              <a:t> </a:t>
            </a:r>
            <a:r>
              <a:rPr lang="en-US" err="1"/>
              <a:t>velit</a:t>
            </a:r>
            <a:r>
              <a:rPr lang="en-US"/>
              <a:t> </a:t>
            </a:r>
            <a:r>
              <a:rPr lang="en-US" err="1"/>
              <a:t>esse</a:t>
            </a:r>
            <a:r>
              <a:rPr lang="en-US"/>
              <a:t> </a:t>
            </a:r>
            <a:r>
              <a:rPr lang="en-US" err="1"/>
              <a:t>cillum</a:t>
            </a:r>
            <a:r>
              <a:rPr lang="en-US"/>
              <a:t> dolore </a:t>
            </a:r>
            <a:r>
              <a:rPr lang="en-US" err="1"/>
              <a:t>eu</a:t>
            </a:r>
            <a:r>
              <a:rPr lang="en-US"/>
              <a:t> </a:t>
            </a:r>
            <a:r>
              <a:rPr lang="en-US" err="1"/>
              <a:t>fugiat</a:t>
            </a:r>
            <a:r>
              <a:rPr lang="en-US"/>
              <a:t> </a:t>
            </a:r>
            <a:r>
              <a:rPr lang="en-US" err="1"/>
              <a:t>nulla</a:t>
            </a:r>
            <a:r>
              <a:rPr lang="en-US"/>
              <a:t> </a:t>
            </a:r>
            <a:r>
              <a:rPr lang="en-US" err="1"/>
              <a:t>pariatur</a:t>
            </a:r>
            <a:r>
              <a:rPr lang="en-US"/>
              <a:t>. </a:t>
            </a:r>
            <a:r>
              <a:rPr lang="en-US" err="1"/>
              <a:t>Excepteur</a:t>
            </a:r>
            <a:r>
              <a:rPr lang="en-US"/>
              <a:t> </a:t>
            </a:r>
            <a:r>
              <a:rPr lang="en-US" err="1"/>
              <a:t>sint</a:t>
            </a:r>
            <a:r>
              <a:rPr lang="en-US"/>
              <a:t> </a:t>
            </a:r>
            <a:r>
              <a:rPr lang="en-US" err="1"/>
              <a:t>occaecat</a:t>
            </a:r>
            <a:r>
              <a:rPr lang="en-US"/>
              <a:t> </a:t>
            </a:r>
            <a:r>
              <a:rPr lang="en-US" err="1"/>
              <a:t>cupidatat</a:t>
            </a:r>
            <a:r>
              <a:rPr lang="en-US"/>
              <a:t> non </a:t>
            </a:r>
            <a:r>
              <a:rPr lang="en-US" err="1"/>
              <a:t>proident</a:t>
            </a:r>
            <a:r>
              <a:rPr lang="en-US"/>
              <a:t>, </a:t>
            </a:r>
            <a:r>
              <a:rPr lang="en-US" err="1"/>
              <a:t>sunt</a:t>
            </a:r>
            <a:r>
              <a:rPr lang="en-US"/>
              <a:t> in culpa qui </a:t>
            </a:r>
            <a:r>
              <a:rPr lang="en-US" err="1"/>
              <a:t>officia</a:t>
            </a:r>
            <a:r>
              <a:rPr lang="en-US"/>
              <a:t> </a:t>
            </a:r>
            <a:r>
              <a:rPr lang="en-US" err="1"/>
              <a:t>deserunt</a:t>
            </a:r>
            <a:r>
              <a:rPr lang="en-US"/>
              <a:t> </a:t>
            </a:r>
            <a:r>
              <a:rPr lang="en-US" err="1"/>
              <a:t>mollit</a:t>
            </a:r>
            <a:r>
              <a:rPr lang="en-US"/>
              <a:t> </a:t>
            </a:r>
            <a:r>
              <a:rPr lang="en-US" err="1"/>
              <a:t>anim</a:t>
            </a:r>
            <a:r>
              <a:rPr lang="en-US"/>
              <a:t> id </a:t>
            </a:r>
            <a:r>
              <a:rPr lang="en-US" err="1"/>
              <a:t>est</a:t>
            </a:r>
            <a:r>
              <a:rPr lang="en-US"/>
              <a:t> </a:t>
            </a:r>
            <a:r>
              <a:rPr lang="en-US" err="1"/>
              <a:t>laborum</a:t>
            </a:r>
            <a:r>
              <a:rPr lang="en-US"/>
              <a:t>.</a:t>
            </a:r>
          </a:p>
          <a:p>
            <a:pPr lvl="0"/>
            <a:endParaRPr lang="en-US"/>
          </a:p>
        </p:txBody>
      </p:sp>
    </p:spTree>
    <p:extLst>
      <p:ext uri="{BB962C8B-B14F-4D97-AF65-F5344CB8AC3E}">
        <p14:creationId xmlns:p14="http://schemas.microsoft.com/office/powerpoint/2010/main" val="41997207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Grid (2)">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8D59095A-1AFD-864A-9C96-C52D9184E292}"/>
              </a:ext>
            </a:extLst>
          </p:cNvPr>
          <p:cNvSpPr>
            <a:spLocks noGrp="1"/>
          </p:cNvSpPr>
          <p:nvPr>
            <p:ph type="sldNum" sz="quarter" idx="12"/>
          </p:nvPr>
        </p:nvSpPr>
        <p:spPr>
          <a:xfrm>
            <a:off x="8610600" y="6356350"/>
            <a:ext cx="2743200" cy="365125"/>
          </a:xfrm>
        </p:spPr>
        <p:txBody>
          <a:bodyPr/>
          <a:lstStyle/>
          <a:p>
            <a:fld id="{887A9567-B06F-C940-B410-F4F3929FAE7F}" type="slidenum">
              <a:rPr lang="en-US" smtClean="0"/>
              <a:t>‹#›</a:t>
            </a:fld>
            <a:endParaRPr lang="en-US"/>
          </a:p>
        </p:txBody>
      </p:sp>
      <p:sp>
        <p:nvSpPr>
          <p:cNvPr id="6" name="Rectangle 5">
            <a:extLst>
              <a:ext uri="{FF2B5EF4-FFF2-40B4-BE49-F238E27FC236}">
                <a16:creationId xmlns:a16="http://schemas.microsoft.com/office/drawing/2014/main" id="{2D46AD37-D429-A647-B5F0-CB3FE1B4F6A5}"/>
              </a:ext>
            </a:extLst>
          </p:cNvPr>
          <p:cNvSpPr/>
          <p:nvPr/>
        </p:nvSpPr>
        <p:spPr>
          <a:xfrm>
            <a:off x="6248680" y="288925"/>
            <a:ext cx="5557837" cy="6067424"/>
          </a:xfrm>
          <a:prstGeom prst="rect">
            <a:avLst/>
          </a:prstGeom>
          <a:noFill/>
          <a:ln>
            <a:solidFill>
              <a:srgbClr val="8E00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F6604114-E994-DF4D-9F09-E32C701C2FDD}"/>
              </a:ext>
            </a:extLst>
          </p:cNvPr>
          <p:cNvSpPr/>
          <p:nvPr/>
        </p:nvSpPr>
        <p:spPr>
          <a:xfrm>
            <a:off x="414618" y="288924"/>
            <a:ext cx="5557837" cy="6067425"/>
          </a:xfrm>
          <a:prstGeom prst="rect">
            <a:avLst/>
          </a:prstGeom>
          <a:noFill/>
          <a:ln>
            <a:solidFill>
              <a:srgbClr val="8E00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 Placeholder 31">
            <a:extLst>
              <a:ext uri="{FF2B5EF4-FFF2-40B4-BE49-F238E27FC236}">
                <a16:creationId xmlns:a16="http://schemas.microsoft.com/office/drawing/2014/main" id="{480D3366-89D1-034D-A237-5E682BC0EF8C}"/>
              </a:ext>
            </a:extLst>
          </p:cNvPr>
          <p:cNvSpPr>
            <a:spLocks noGrp="1"/>
          </p:cNvSpPr>
          <p:nvPr>
            <p:ph type="body" sz="quarter" idx="21" hasCustomPrompt="1"/>
          </p:nvPr>
        </p:nvSpPr>
        <p:spPr>
          <a:xfrm>
            <a:off x="593725" y="452438"/>
            <a:ext cx="5124450" cy="375335"/>
          </a:xfrm>
          <a:prstGeom prst="rect">
            <a:avLst/>
          </a:prstGeom>
        </p:spPr>
        <p:txBody>
          <a:bodyPr/>
          <a:lstStyle>
            <a:lvl1pPr marL="0" indent="0">
              <a:buNone/>
              <a:defRPr sz="1800">
                <a:latin typeface="+mj-lt"/>
              </a:defRPr>
            </a:lvl1pPr>
          </a:lstStyle>
          <a:p>
            <a:pPr lvl="0"/>
            <a:r>
              <a:rPr lang="en-US"/>
              <a:t>1. Lorem ipsum dolor sit </a:t>
            </a:r>
            <a:r>
              <a:rPr lang="en-US" err="1"/>
              <a:t>amet</a:t>
            </a:r>
            <a:endParaRPr lang="en-US"/>
          </a:p>
          <a:p>
            <a:pPr lvl="0"/>
            <a:endParaRPr lang="en-US"/>
          </a:p>
          <a:p>
            <a:pPr lvl="0"/>
            <a:endParaRPr lang="en-US"/>
          </a:p>
        </p:txBody>
      </p:sp>
      <p:sp>
        <p:nvSpPr>
          <p:cNvPr id="34" name="Text Placeholder 33">
            <a:extLst>
              <a:ext uri="{FF2B5EF4-FFF2-40B4-BE49-F238E27FC236}">
                <a16:creationId xmlns:a16="http://schemas.microsoft.com/office/drawing/2014/main" id="{4B2281D4-4E50-1644-A27A-865DBFE47DCD}"/>
              </a:ext>
            </a:extLst>
          </p:cNvPr>
          <p:cNvSpPr>
            <a:spLocks noGrp="1"/>
          </p:cNvSpPr>
          <p:nvPr>
            <p:ph type="body" sz="quarter" idx="22" hasCustomPrompt="1"/>
          </p:nvPr>
        </p:nvSpPr>
        <p:spPr>
          <a:xfrm>
            <a:off x="593725" y="927100"/>
            <a:ext cx="5200650" cy="5320956"/>
          </a:xfrm>
          <a:prstGeom prst="rect">
            <a:avLst/>
          </a:prstGeom>
        </p:spPr>
        <p:txBody>
          <a:bodyPr/>
          <a:lstStyle>
            <a:lvl1pPr marL="0" indent="0">
              <a:lnSpc>
                <a:spcPts val="1880"/>
              </a:lnSpc>
              <a:buNone/>
              <a:defRPr sz="1400"/>
            </a:lvl1pPr>
            <a:lvl5pPr marL="1828800" indent="0">
              <a:buNone/>
              <a:defRPr/>
            </a:lvl5pPr>
          </a:lstStyle>
          <a:p>
            <a:pPr lvl="0"/>
            <a:r>
              <a:rPr lang="en-US"/>
              <a:t>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 Duis </a:t>
            </a:r>
            <a:r>
              <a:rPr lang="en-US" err="1"/>
              <a:t>aute</a:t>
            </a:r>
            <a:r>
              <a:rPr lang="en-US"/>
              <a:t> </a:t>
            </a:r>
            <a:r>
              <a:rPr lang="en-US" err="1"/>
              <a:t>irure</a:t>
            </a:r>
            <a:r>
              <a:rPr lang="en-US"/>
              <a:t> dolor in </a:t>
            </a:r>
            <a:r>
              <a:rPr lang="en-US" err="1"/>
              <a:t>reprehenderit</a:t>
            </a:r>
            <a:r>
              <a:rPr lang="en-US"/>
              <a:t> in </a:t>
            </a:r>
            <a:r>
              <a:rPr lang="en-US" err="1"/>
              <a:t>voluptate</a:t>
            </a:r>
            <a:r>
              <a:rPr lang="en-US"/>
              <a:t> </a:t>
            </a:r>
            <a:r>
              <a:rPr lang="en-US" err="1"/>
              <a:t>velit</a:t>
            </a:r>
            <a:r>
              <a:rPr lang="en-US"/>
              <a:t> </a:t>
            </a:r>
            <a:r>
              <a:rPr lang="en-US" err="1"/>
              <a:t>esse</a:t>
            </a:r>
            <a:r>
              <a:rPr lang="en-US"/>
              <a:t> </a:t>
            </a:r>
            <a:r>
              <a:rPr lang="en-US" err="1"/>
              <a:t>cillum</a:t>
            </a:r>
            <a:r>
              <a:rPr lang="en-US"/>
              <a:t> dolore </a:t>
            </a:r>
            <a:r>
              <a:rPr lang="en-US" err="1"/>
              <a:t>eu</a:t>
            </a:r>
            <a:r>
              <a:rPr lang="en-US"/>
              <a:t> </a:t>
            </a:r>
            <a:r>
              <a:rPr lang="en-US" err="1"/>
              <a:t>fugiat</a:t>
            </a:r>
            <a:r>
              <a:rPr lang="en-US"/>
              <a:t> </a:t>
            </a:r>
            <a:r>
              <a:rPr lang="en-US" err="1"/>
              <a:t>nulla</a:t>
            </a:r>
            <a:r>
              <a:rPr lang="en-US"/>
              <a:t> </a:t>
            </a:r>
            <a:r>
              <a:rPr lang="en-US" err="1"/>
              <a:t>pariatur</a:t>
            </a:r>
            <a:r>
              <a:rPr lang="en-US"/>
              <a:t>. </a:t>
            </a:r>
            <a:r>
              <a:rPr lang="en-US" err="1"/>
              <a:t>Excepteur</a:t>
            </a:r>
            <a:r>
              <a:rPr lang="en-US"/>
              <a:t> </a:t>
            </a:r>
            <a:r>
              <a:rPr lang="en-US" err="1"/>
              <a:t>sint</a:t>
            </a:r>
            <a:r>
              <a:rPr lang="en-US"/>
              <a:t> </a:t>
            </a:r>
            <a:r>
              <a:rPr lang="en-US" err="1"/>
              <a:t>occaecat</a:t>
            </a:r>
            <a:r>
              <a:rPr lang="en-US"/>
              <a:t> </a:t>
            </a:r>
            <a:r>
              <a:rPr lang="en-US" err="1"/>
              <a:t>cupidatat</a:t>
            </a:r>
            <a:r>
              <a:rPr lang="en-US"/>
              <a:t> non </a:t>
            </a:r>
            <a:r>
              <a:rPr lang="en-US" err="1"/>
              <a:t>proident</a:t>
            </a:r>
            <a:r>
              <a:rPr lang="en-US"/>
              <a:t>, </a:t>
            </a:r>
            <a:r>
              <a:rPr lang="en-US" err="1"/>
              <a:t>sunt</a:t>
            </a:r>
            <a:r>
              <a:rPr lang="en-US"/>
              <a:t> in culpa qui </a:t>
            </a:r>
            <a:r>
              <a:rPr lang="en-US" err="1"/>
              <a:t>officia</a:t>
            </a:r>
            <a:r>
              <a:rPr lang="en-US"/>
              <a:t> </a:t>
            </a:r>
            <a:r>
              <a:rPr lang="en-US" err="1"/>
              <a:t>deserunt</a:t>
            </a:r>
            <a:r>
              <a:rPr lang="en-US"/>
              <a:t> </a:t>
            </a:r>
            <a:r>
              <a:rPr lang="en-US" err="1"/>
              <a:t>mollit</a:t>
            </a:r>
            <a:r>
              <a:rPr lang="en-US"/>
              <a:t> </a:t>
            </a:r>
            <a:r>
              <a:rPr lang="en-US" err="1"/>
              <a:t>anim</a:t>
            </a:r>
            <a:r>
              <a:rPr lang="en-US"/>
              <a:t> id </a:t>
            </a:r>
            <a:r>
              <a:rPr lang="en-US" err="1"/>
              <a:t>est</a:t>
            </a:r>
            <a:r>
              <a:rPr lang="en-US"/>
              <a:t> </a:t>
            </a:r>
            <a:r>
              <a:rPr lang="en-US" err="1"/>
              <a:t>laborum</a:t>
            </a:r>
            <a:r>
              <a:rPr lang="en-US"/>
              <a:t>.</a:t>
            </a:r>
          </a:p>
          <a:p>
            <a:pPr lvl="0"/>
            <a:endParaRPr lang="en-US"/>
          </a:p>
        </p:txBody>
      </p:sp>
      <p:sp>
        <p:nvSpPr>
          <p:cNvPr id="35" name="Text Placeholder 31">
            <a:extLst>
              <a:ext uri="{FF2B5EF4-FFF2-40B4-BE49-F238E27FC236}">
                <a16:creationId xmlns:a16="http://schemas.microsoft.com/office/drawing/2014/main" id="{DF68F5BE-6D56-E04E-8624-3D974B7F6ABC}"/>
              </a:ext>
            </a:extLst>
          </p:cNvPr>
          <p:cNvSpPr>
            <a:spLocks noGrp="1"/>
          </p:cNvSpPr>
          <p:nvPr>
            <p:ph type="body" sz="quarter" idx="23" hasCustomPrompt="1"/>
          </p:nvPr>
        </p:nvSpPr>
        <p:spPr>
          <a:xfrm>
            <a:off x="6415405" y="452438"/>
            <a:ext cx="5124450" cy="375335"/>
          </a:xfrm>
          <a:prstGeom prst="rect">
            <a:avLst/>
          </a:prstGeom>
        </p:spPr>
        <p:txBody>
          <a:bodyPr/>
          <a:lstStyle>
            <a:lvl1pPr marL="0" indent="0">
              <a:buNone/>
              <a:defRPr sz="1800">
                <a:latin typeface="+mj-lt"/>
              </a:defRPr>
            </a:lvl1pPr>
          </a:lstStyle>
          <a:p>
            <a:pPr lvl="0"/>
            <a:r>
              <a:rPr lang="en-US"/>
              <a:t>2. Lorem ipsum dolor sit </a:t>
            </a:r>
            <a:r>
              <a:rPr lang="en-US" err="1"/>
              <a:t>amet</a:t>
            </a:r>
            <a:endParaRPr lang="en-US"/>
          </a:p>
          <a:p>
            <a:pPr lvl="0"/>
            <a:endParaRPr lang="en-US"/>
          </a:p>
          <a:p>
            <a:pPr lvl="0"/>
            <a:endParaRPr lang="en-US"/>
          </a:p>
        </p:txBody>
      </p:sp>
      <p:sp>
        <p:nvSpPr>
          <p:cNvPr id="36" name="Text Placeholder 33">
            <a:extLst>
              <a:ext uri="{FF2B5EF4-FFF2-40B4-BE49-F238E27FC236}">
                <a16:creationId xmlns:a16="http://schemas.microsoft.com/office/drawing/2014/main" id="{28D38710-EB48-454B-BFAB-F095CAF34755}"/>
              </a:ext>
            </a:extLst>
          </p:cNvPr>
          <p:cNvSpPr>
            <a:spLocks noGrp="1"/>
          </p:cNvSpPr>
          <p:nvPr>
            <p:ph type="body" sz="quarter" idx="24" hasCustomPrompt="1"/>
          </p:nvPr>
        </p:nvSpPr>
        <p:spPr>
          <a:xfrm>
            <a:off x="6415405" y="927099"/>
            <a:ext cx="5200650" cy="5320957"/>
          </a:xfrm>
          <a:prstGeom prst="rect">
            <a:avLst/>
          </a:prstGeom>
        </p:spPr>
        <p:txBody>
          <a:bodyPr/>
          <a:lstStyle>
            <a:lvl1pPr marL="0" indent="0">
              <a:lnSpc>
                <a:spcPts val="1880"/>
              </a:lnSpc>
              <a:buNone/>
              <a:defRPr sz="1400"/>
            </a:lvl1pPr>
            <a:lvl5pPr marL="1828800" indent="0">
              <a:buNone/>
              <a:defRPr/>
            </a:lvl5pPr>
          </a:lstStyle>
          <a:p>
            <a:pPr lvl="0"/>
            <a:r>
              <a:rPr lang="en-US"/>
              <a:t>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 Duis </a:t>
            </a:r>
            <a:r>
              <a:rPr lang="en-US" err="1"/>
              <a:t>aute</a:t>
            </a:r>
            <a:r>
              <a:rPr lang="en-US"/>
              <a:t> </a:t>
            </a:r>
            <a:r>
              <a:rPr lang="en-US" err="1"/>
              <a:t>irure</a:t>
            </a:r>
            <a:r>
              <a:rPr lang="en-US"/>
              <a:t> dolor in </a:t>
            </a:r>
            <a:r>
              <a:rPr lang="en-US" err="1"/>
              <a:t>reprehenderit</a:t>
            </a:r>
            <a:r>
              <a:rPr lang="en-US"/>
              <a:t> in </a:t>
            </a:r>
            <a:r>
              <a:rPr lang="en-US" err="1"/>
              <a:t>voluptate</a:t>
            </a:r>
            <a:r>
              <a:rPr lang="en-US"/>
              <a:t> </a:t>
            </a:r>
            <a:r>
              <a:rPr lang="en-US" err="1"/>
              <a:t>velit</a:t>
            </a:r>
            <a:r>
              <a:rPr lang="en-US"/>
              <a:t> </a:t>
            </a:r>
            <a:r>
              <a:rPr lang="en-US" err="1"/>
              <a:t>esse</a:t>
            </a:r>
            <a:r>
              <a:rPr lang="en-US"/>
              <a:t> </a:t>
            </a:r>
            <a:r>
              <a:rPr lang="en-US" err="1"/>
              <a:t>cillum</a:t>
            </a:r>
            <a:r>
              <a:rPr lang="en-US"/>
              <a:t> dolore </a:t>
            </a:r>
            <a:r>
              <a:rPr lang="en-US" err="1"/>
              <a:t>eu</a:t>
            </a:r>
            <a:r>
              <a:rPr lang="en-US"/>
              <a:t> </a:t>
            </a:r>
            <a:r>
              <a:rPr lang="en-US" err="1"/>
              <a:t>fugiat</a:t>
            </a:r>
            <a:r>
              <a:rPr lang="en-US"/>
              <a:t> </a:t>
            </a:r>
            <a:r>
              <a:rPr lang="en-US" err="1"/>
              <a:t>nulla</a:t>
            </a:r>
            <a:r>
              <a:rPr lang="en-US"/>
              <a:t> </a:t>
            </a:r>
            <a:r>
              <a:rPr lang="en-US" err="1"/>
              <a:t>pariatur</a:t>
            </a:r>
            <a:r>
              <a:rPr lang="en-US"/>
              <a:t>. </a:t>
            </a:r>
            <a:r>
              <a:rPr lang="en-US" err="1"/>
              <a:t>Excepteur</a:t>
            </a:r>
            <a:r>
              <a:rPr lang="en-US"/>
              <a:t> </a:t>
            </a:r>
            <a:r>
              <a:rPr lang="en-US" err="1"/>
              <a:t>sint</a:t>
            </a:r>
            <a:r>
              <a:rPr lang="en-US"/>
              <a:t> </a:t>
            </a:r>
            <a:r>
              <a:rPr lang="en-US" err="1"/>
              <a:t>occaecat</a:t>
            </a:r>
            <a:r>
              <a:rPr lang="en-US"/>
              <a:t> </a:t>
            </a:r>
            <a:r>
              <a:rPr lang="en-US" err="1"/>
              <a:t>cupidatat</a:t>
            </a:r>
            <a:r>
              <a:rPr lang="en-US"/>
              <a:t> non </a:t>
            </a:r>
            <a:r>
              <a:rPr lang="en-US" err="1"/>
              <a:t>proident</a:t>
            </a:r>
            <a:r>
              <a:rPr lang="en-US"/>
              <a:t>, </a:t>
            </a:r>
            <a:r>
              <a:rPr lang="en-US" err="1"/>
              <a:t>sunt</a:t>
            </a:r>
            <a:r>
              <a:rPr lang="en-US"/>
              <a:t> in culpa qui </a:t>
            </a:r>
            <a:r>
              <a:rPr lang="en-US" err="1"/>
              <a:t>officia</a:t>
            </a:r>
            <a:r>
              <a:rPr lang="en-US"/>
              <a:t> </a:t>
            </a:r>
            <a:r>
              <a:rPr lang="en-US" err="1"/>
              <a:t>deserunt</a:t>
            </a:r>
            <a:r>
              <a:rPr lang="en-US"/>
              <a:t> </a:t>
            </a:r>
            <a:r>
              <a:rPr lang="en-US" err="1"/>
              <a:t>mollit</a:t>
            </a:r>
            <a:r>
              <a:rPr lang="en-US"/>
              <a:t> </a:t>
            </a:r>
            <a:r>
              <a:rPr lang="en-US" err="1"/>
              <a:t>anim</a:t>
            </a:r>
            <a:r>
              <a:rPr lang="en-US"/>
              <a:t> id </a:t>
            </a:r>
            <a:r>
              <a:rPr lang="en-US" err="1"/>
              <a:t>est</a:t>
            </a:r>
            <a:r>
              <a:rPr lang="en-US"/>
              <a:t> </a:t>
            </a:r>
            <a:r>
              <a:rPr lang="en-US" err="1"/>
              <a:t>laborum</a:t>
            </a:r>
            <a:r>
              <a:rPr lang="en-US"/>
              <a:t>.</a:t>
            </a:r>
          </a:p>
          <a:p>
            <a:pPr lvl="0"/>
            <a:endParaRPr lang="en-US"/>
          </a:p>
        </p:txBody>
      </p:sp>
    </p:spTree>
    <p:extLst>
      <p:ext uri="{BB962C8B-B14F-4D97-AF65-F5344CB8AC3E}">
        <p14:creationId xmlns:p14="http://schemas.microsoft.com/office/powerpoint/2010/main" val="3131888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meline Horizontal (3)">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1059F92-4524-5443-8EC3-63774FE142E1}"/>
              </a:ext>
            </a:extLst>
          </p:cNvPr>
          <p:cNvSpPr/>
          <p:nvPr/>
        </p:nvSpPr>
        <p:spPr>
          <a:xfrm>
            <a:off x="-171450" y="4943476"/>
            <a:ext cx="12615863" cy="19145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id="{F1219083-A0BE-FB43-918D-D66AFD579FFB}"/>
              </a:ext>
            </a:extLst>
          </p:cNvPr>
          <p:cNvCxnSpPr>
            <a:cxnSpLocks/>
          </p:cNvCxnSpPr>
          <p:nvPr/>
        </p:nvCxnSpPr>
        <p:spPr>
          <a:xfrm>
            <a:off x="-298383" y="1320184"/>
            <a:ext cx="12871388" cy="0"/>
          </a:xfrm>
          <a:prstGeom prst="line">
            <a:avLst/>
          </a:prstGeom>
        </p:spPr>
        <p:style>
          <a:lnRef idx="1">
            <a:schemeClr val="accent2"/>
          </a:lnRef>
          <a:fillRef idx="0">
            <a:schemeClr val="accent2"/>
          </a:fillRef>
          <a:effectRef idx="0">
            <a:schemeClr val="accent2"/>
          </a:effectRef>
          <a:fontRef idx="minor">
            <a:schemeClr val="tx1"/>
          </a:fontRef>
        </p:style>
      </p:cxnSp>
      <p:sp>
        <p:nvSpPr>
          <p:cNvPr id="8" name="Oval 7">
            <a:extLst>
              <a:ext uri="{FF2B5EF4-FFF2-40B4-BE49-F238E27FC236}">
                <a16:creationId xmlns:a16="http://schemas.microsoft.com/office/drawing/2014/main" id="{73E2D75A-4DB5-9543-8C6A-9612E7DC8376}"/>
              </a:ext>
            </a:extLst>
          </p:cNvPr>
          <p:cNvSpPr/>
          <p:nvPr/>
        </p:nvSpPr>
        <p:spPr>
          <a:xfrm rot="16200000">
            <a:off x="4843463" y="1244083"/>
            <a:ext cx="171450" cy="17145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CBBC45B4-1E15-FA46-8C21-1C7692FEB4A4}"/>
              </a:ext>
            </a:extLst>
          </p:cNvPr>
          <p:cNvSpPr/>
          <p:nvPr/>
        </p:nvSpPr>
        <p:spPr>
          <a:xfrm rot="16200000">
            <a:off x="8581234" y="1244083"/>
            <a:ext cx="171450" cy="17145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DC83315D-BF27-5644-98E8-13CB887D9DC0}"/>
              </a:ext>
            </a:extLst>
          </p:cNvPr>
          <p:cNvSpPr txBox="1"/>
          <p:nvPr/>
        </p:nvSpPr>
        <p:spPr>
          <a:xfrm>
            <a:off x="365395" y="408382"/>
            <a:ext cx="5737022" cy="261610"/>
          </a:xfrm>
          <a:prstGeom prst="rect">
            <a:avLst/>
          </a:prstGeom>
          <a:noFill/>
        </p:spPr>
        <p:txBody>
          <a:bodyPr vert="horz" wrap="square" rtlCol="0">
            <a:spAutoFit/>
          </a:bodyPr>
          <a:lstStyle/>
          <a:p>
            <a:r>
              <a:rPr lang="en-US" sz="105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05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sp>
        <p:nvSpPr>
          <p:cNvPr id="4" name="Slide Number Placeholder 3">
            <a:extLst>
              <a:ext uri="{FF2B5EF4-FFF2-40B4-BE49-F238E27FC236}">
                <a16:creationId xmlns:a16="http://schemas.microsoft.com/office/drawing/2014/main" id="{1FF715F6-48BD-DB4A-B3EE-A17FD87179DC}"/>
              </a:ext>
            </a:extLst>
          </p:cNvPr>
          <p:cNvSpPr>
            <a:spLocks noGrp="1"/>
          </p:cNvSpPr>
          <p:nvPr>
            <p:ph type="sldNum" sz="quarter" idx="12"/>
          </p:nvPr>
        </p:nvSpPr>
        <p:spPr/>
        <p:txBody>
          <a:bodyPr/>
          <a:lstStyle/>
          <a:p>
            <a:fld id="{887A9567-B06F-C940-B410-F4F3929FAE7F}" type="slidenum">
              <a:rPr lang="en-US" smtClean="0"/>
              <a:t>‹#›</a:t>
            </a:fld>
            <a:endParaRPr lang="en-US"/>
          </a:p>
        </p:txBody>
      </p:sp>
      <p:sp>
        <p:nvSpPr>
          <p:cNvPr id="17" name="Oval 16">
            <a:extLst>
              <a:ext uri="{FF2B5EF4-FFF2-40B4-BE49-F238E27FC236}">
                <a16:creationId xmlns:a16="http://schemas.microsoft.com/office/drawing/2014/main" id="{FBDC3CA2-24E9-3A49-9B73-DE4A0D4B206C}"/>
              </a:ext>
            </a:extLst>
          </p:cNvPr>
          <p:cNvSpPr/>
          <p:nvPr userDrawn="1"/>
        </p:nvSpPr>
        <p:spPr>
          <a:xfrm rot="16200000">
            <a:off x="1156492" y="1244083"/>
            <a:ext cx="171450" cy="17145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 Placeholder 26">
            <a:extLst>
              <a:ext uri="{FF2B5EF4-FFF2-40B4-BE49-F238E27FC236}">
                <a16:creationId xmlns:a16="http://schemas.microsoft.com/office/drawing/2014/main" id="{4F0036F1-4A18-CB4B-BEE1-2105152E5927}"/>
              </a:ext>
            </a:extLst>
          </p:cNvPr>
          <p:cNvSpPr>
            <a:spLocks noGrp="1"/>
          </p:cNvSpPr>
          <p:nvPr>
            <p:ph type="body" sz="quarter" idx="13" hasCustomPrompt="1"/>
          </p:nvPr>
        </p:nvSpPr>
        <p:spPr>
          <a:xfrm>
            <a:off x="1155700" y="1671638"/>
            <a:ext cx="3225800" cy="385762"/>
          </a:xfrm>
          <a:prstGeom prst="rect">
            <a:avLst/>
          </a:prstGeom>
        </p:spPr>
        <p:txBody>
          <a:bodyPr/>
          <a:lstStyle>
            <a:lvl1pPr marL="0" indent="0">
              <a:buNone/>
              <a:defRPr sz="1800">
                <a:latin typeface="+mj-lt"/>
              </a:defRPr>
            </a:lvl1pPr>
            <a:lvl5pPr marL="1828800" indent="0">
              <a:buNone/>
              <a:defRPr/>
            </a:lvl5pPr>
          </a:lstStyle>
          <a:p>
            <a:pPr lvl="0"/>
            <a:r>
              <a:rPr lang="en-US"/>
              <a:t>Subtitle</a:t>
            </a:r>
          </a:p>
        </p:txBody>
      </p:sp>
      <p:sp>
        <p:nvSpPr>
          <p:cNvPr id="29" name="Text Placeholder 28">
            <a:extLst>
              <a:ext uri="{FF2B5EF4-FFF2-40B4-BE49-F238E27FC236}">
                <a16:creationId xmlns:a16="http://schemas.microsoft.com/office/drawing/2014/main" id="{70879CDE-9480-1A43-8444-AC6EF441A3C8}"/>
              </a:ext>
            </a:extLst>
          </p:cNvPr>
          <p:cNvSpPr>
            <a:spLocks noGrp="1"/>
          </p:cNvSpPr>
          <p:nvPr>
            <p:ph type="body" sz="quarter" idx="14" hasCustomPrompt="1"/>
          </p:nvPr>
        </p:nvSpPr>
        <p:spPr>
          <a:xfrm>
            <a:off x="1155700" y="2184400"/>
            <a:ext cx="3238500" cy="2379663"/>
          </a:xfrm>
          <a:prstGeom prst="rect">
            <a:avLst/>
          </a:prstGeom>
        </p:spPr>
        <p:txBody>
          <a:bodyPr/>
          <a:lstStyle>
            <a:lvl1pPr marL="0" indent="0">
              <a:lnSpc>
                <a:spcPts val="1880"/>
              </a:lnSpc>
              <a:buNone/>
              <a:defRPr sz="1400"/>
            </a:lvl1pPr>
            <a:lvl5pPr marL="1828800" indent="0">
              <a:buNone/>
              <a:defRPr/>
            </a:lvl5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sed</a:t>
            </a:r>
            <a:r>
              <a:rPr lang="en-US"/>
              <a:t> do </a:t>
            </a:r>
            <a:r>
              <a:rPr lang="en-US" err="1"/>
              <a:t>eiusmod</a:t>
            </a:r>
            <a:r>
              <a:rPr lang="en-US"/>
              <a:t> </a:t>
            </a:r>
            <a:r>
              <a:rPr lang="en-US" err="1"/>
              <a:t>tempor</a:t>
            </a:r>
            <a:r>
              <a:rPr lang="en-US"/>
              <a:t> </a:t>
            </a:r>
            <a:r>
              <a:rPr lang="en-US" err="1"/>
              <a:t>incididunt</a:t>
            </a:r>
            <a:r>
              <a:rPr lang="en-US"/>
              <a:t> </a:t>
            </a:r>
            <a:r>
              <a:rPr lang="en-US" err="1"/>
              <a:t>ut</a:t>
            </a:r>
            <a:r>
              <a:rPr lang="en-US"/>
              <a:t> </a:t>
            </a:r>
            <a:r>
              <a:rPr lang="en-US" err="1"/>
              <a:t>labore</a:t>
            </a:r>
            <a:r>
              <a:rPr lang="en-US"/>
              <a:t> et dolore magna </a:t>
            </a:r>
            <a:r>
              <a:rPr lang="en-US" err="1"/>
              <a:t>aliqua</a:t>
            </a:r>
            <a:r>
              <a:rPr lang="en-US"/>
              <a:t>. 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a:t>
            </a:r>
          </a:p>
          <a:p>
            <a:pPr lvl="0"/>
            <a:endParaRPr lang="en-US"/>
          </a:p>
        </p:txBody>
      </p:sp>
      <p:sp>
        <p:nvSpPr>
          <p:cNvPr id="30" name="Text Placeholder 26">
            <a:extLst>
              <a:ext uri="{FF2B5EF4-FFF2-40B4-BE49-F238E27FC236}">
                <a16:creationId xmlns:a16="http://schemas.microsoft.com/office/drawing/2014/main" id="{E40F1C53-8E8B-DF4F-B826-513D51EFD55A}"/>
              </a:ext>
            </a:extLst>
          </p:cNvPr>
          <p:cNvSpPr>
            <a:spLocks noGrp="1"/>
          </p:cNvSpPr>
          <p:nvPr>
            <p:ph type="body" sz="quarter" idx="15" hasCustomPrompt="1"/>
          </p:nvPr>
        </p:nvSpPr>
        <p:spPr>
          <a:xfrm>
            <a:off x="4843463" y="1671637"/>
            <a:ext cx="3225800" cy="385762"/>
          </a:xfrm>
          <a:prstGeom prst="rect">
            <a:avLst/>
          </a:prstGeom>
        </p:spPr>
        <p:txBody>
          <a:bodyPr/>
          <a:lstStyle>
            <a:lvl1pPr marL="0" indent="0">
              <a:buNone/>
              <a:defRPr sz="1800">
                <a:latin typeface="+mj-lt"/>
              </a:defRPr>
            </a:lvl1pPr>
            <a:lvl5pPr marL="1828800" indent="0">
              <a:buNone/>
              <a:defRPr/>
            </a:lvl5pPr>
          </a:lstStyle>
          <a:p>
            <a:pPr lvl="0"/>
            <a:r>
              <a:rPr lang="en-US"/>
              <a:t>Subtitle</a:t>
            </a:r>
          </a:p>
        </p:txBody>
      </p:sp>
      <p:sp>
        <p:nvSpPr>
          <p:cNvPr id="31" name="Text Placeholder 28">
            <a:extLst>
              <a:ext uri="{FF2B5EF4-FFF2-40B4-BE49-F238E27FC236}">
                <a16:creationId xmlns:a16="http://schemas.microsoft.com/office/drawing/2014/main" id="{9F726C32-00DA-E643-9038-616D1A573FD8}"/>
              </a:ext>
            </a:extLst>
          </p:cNvPr>
          <p:cNvSpPr>
            <a:spLocks noGrp="1"/>
          </p:cNvSpPr>
          <p:nvPr>
            <p:ph type="body" sz="quarter" idx="16" hasCustomPrompt="1"/>
          </p:nvPr>
        </p:nvSpPr>
        <p:spPr>
          <a:xfrm>
            <a:off x="4843463" y="2184399"/>
            <a:ext cx="3238500" cy="2379663"/>
          </a:xfrm>
          <a:prstGeom prst="rect">
            <a:avLst/>
          </a:prstGeom>
        </p:spPr>
        <p:txBody>
          <a:bodyPr/>
          <a:lstStyle>
            <a:lvl1pPr marL="0" indent="0">
              <a:lnSpc>
                <a:spcPts val="1880"/>
              </a:lnSpc>
              <a:buNone/>
              <a:defRPr sz="1400"/>
            </a:lvl1pPr>
            <a:lvl5pPr marL="1828800" indent="0">
              <a:buNone/>
              <a:defRPr/>
            </a:lvl5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sed</a:t>
            </a:r>
            <a:r>
              <a:rPr lang="en-US"/>
              <a:t> do </a:t>
            </a:r>
            <a:r>
              <a:rPr lang="en-US" err="1"/>
              <a:t>eiusmod</a:t>
            </a:r>
            <a:r>
              <a:rPr lang="en-US"/>
              <a:t> </a:t>
            </a:r>
            <a:r>
              <a:rPr lang="en-US" err="1"/>
              <a:t>tempor</a:t>
            </a:r>
            <a:r>
              <a:rPr lang="en-US"/>
              <a:t> </a:t>
            </a:r>
            <a:r>
              <a:rPr lang="en-US" err="1"/>
              <a:t>incididunt</a:t>
            </a:r>
            <a:r>
              <a:rPr lang="en-US"/>
              <a:t> </a:t>
            </a:r>
            <a:r>
              <a:rPr lang="en-US" err="1"/>
              <a:t>ut</a:t>
            </a:r>
            <a:r>
              <a:rPr lang="en-US"/>
              <a:t> </a:t>
            </a:r>
            <a:r>
              <a:rPr lang="en-US" err="1"/>
              <a:t>labore</a:t>
            </a:r>
            <a:r>
              <a:rPr lang="en-US"/>
              <a:t> et dolore magna </a:t>
            </a:r>
            <a:r>
              <a:rPr lang="en-US" err="1"/>
              <a:t>aliqua</a:t>
            </a:r>
            <a:r>
              <a:rPr lang="en-US"/>
              <a:t>. 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a:t>
            </a:r>
          </a:p>
          <a:p>
            <a:pPr lvl="0"/>
            <a:endParaRPr lang="en-US"/>
          </a:p>
        </p:txBody>
      </p:sp>
      <p:sp>
        <p:nvSpPr>
          <p:cNvPr id="32" name="Text Placeholder 26">
            <a:extLst>
              <a:ext uri="{FF2B5EF4-FFF2-40B4-BE49-F238E27FC236}">
                <a16:creationId xmlns:a16="http://schemas.microsoft.com/office/drawing/2014/main" id="{3C5B1F3F-833C-674B-954B-D1A6B7F89531}"/>
              </a:ext>
            </a:extLst>
          </p:cNvPr>
          <p:cNvSpPr>
            <a:spLocks noGrp="1"/>
          </p:cNvSpPr>
          <p:nvPr>
            <p:ph type="body" sz="quarter" idx="17" hasCustomPrompt="1"/>
          </p:nvPr>
        </p:nvSpPr>
        <p:spPr>
          <a:xfrm>
            <a:off x="8518526" y="1671637"/>
            <a:ext cx="3225800" cy="385762"/>
          </a:xfrm>
          <a:prstGeom prst="rect">
            <a:avLst/>
          </a:prstGeom>
        </p:spPr>
        <p:txBody>
          <a:bodyPr/>
          <a:lstStyle>
            <a:lvl1pPr marL="0" indent="0">
              <a:buNone/>
              <a:defRPr sz="1800">
                <a:latin typeface="+mj-lt"/>
              </a:defRPr>
            </a:lvl1pPr>
            <a:lvl5pPr marL="1828800" indent="0">
              <a:buNone/>
              <a:defRPr/>
            </a:lvl5pPr>
          </a:lstStyle>
          <a:p>
            <a:pPr lvl="0"/>
            <a:r>
              <a:rPr lang="en-US"/>
              <a:t>Subtitle</a:t>
            </a:r>
          </a:p>
        </p:txBody>
      </p:sp>
      <p:sp>
        <p:nvSpPr>
          <p:cNvPr id="33" name="Text Placeholder 28">
            <a:extLst>
              <a:ext uri="{FF2B5EF4-FFF2-40B4-BE49-F238E27FC236}">
                <a16:creationId xmlns:a16="http://schemas.microsoft.com/office/drawing/2014/main" id="{A3C856A6-7713-9041-9226-5D5056B0C124}"/>
              </a:ext>
            </a:extLst>
          </p:cNvPr>
          <p:cNvSpPr>
            <a:spLocks noGrp="1"/>
          </p:cNvSpPr>
          <p:nvPr>
            <p:ph type="body" sz="quarter" idx="18" hasCustomPrompt="1"/>
          </p:nvPr>
        </p:nvSpPr>
        <p:spPr>
          <a:xfrm>
            <a:off x="8518526" y="2184399"/>
            <a:ext cx="3238500" cy="2379663"/>
          </a:xfrm>
          <a:prstGeom prst="rect">
            <a:avLst/>
          </a:prstGeom>
        </p:spPr>
        <p:txBody>
          <a:bodyPr/>
          <a:lstStyle>
            <a:lvl1pPr marL="0" indent="0">
              <a:lnSpc>
                <a:spcPts val="1880"/>
              </a:lnSpc>
              <a:buNone/>
              <a:defRPr sz="1400"/>
            </a:lvl1pPr>
            <a:lvl5pPr marL="1828800" indent="0">
              <a:buNone/>
              <a:defRPr/>
            </a:lvl5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sed</a:t>
            </a:r>
            <a:r>
              <a:rPr lang="en-US"/>
              <a:t> do </a:t>
            </a:r>
            <a:r>
              <a:rPr lang="en-US" err="1"/>
              <a:t>eiusmod</a:t>
            </a:r>
            <a:r>
              <a:rPr lang="en-US"/>
              <a:t> </a:t>
            </a:r>
            <a:r>
              <a:rPr lang="en-US" err="1"/>
              <a:t>tempor</a:t>
            </a:r>
            <a:r>
              <a:rPr lang="en-US"/>
              <a:t> </a:t>
            </a:r>
            <a:r>
              <a:rPr lang="en-US" err="1"/>
              <a:t>incididunt</a:t>
            </a:r>
            <a:r>
              <a:rPr lang="en-US"/>
              <a:t> </a:t>
            </a:r>
            <a:r>
              <a:rPr lang="en-US" err="1"/>
              <a:t>ut</a:t>
            </a:r>
            <a:r>
              <a:rPr lang="en-US"/>
              <a:t> </a:t>
            </a:r>
            <a:r>
              <a:rPr lang="en-US" err="1"/>
              <a:t>labore</a:t>
            </a:r>
            <a:r>
              <a:rPr lang="en-US"/>
              <a:t> et dolore magna </a:t>
            </a:r>
            <a:r>
              <a:rPr lang="en-US" err="1"/>
              <a:t>aliqua</a:t>
            </a:r>
            <a:r>
              <a:rPr lang="en-US"/>
              <a:t>. 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a:t>
            </a:r>
          </a:p>
          <a:p>
            <a:pPr lvl="0"/>
            <a:endParaRPr lang="en-US"/>
          </a:p>
        </p:txBody>
      </p:sp>
      <p:sp>
        <p:nvSpPr>
          <p:cNvPr id="18" name="Text Placeholder 2">
            <a:extLst>
              <a:ext uri="{FF2B5EF4-FFF2-40B4-BE49-F238E27FC236}">
                <a16:creationId xmlns:a16="http://schemas.microsoft.com/office/drawing/2014/main" id="{E2B31C45-8D2E-F743-817C-46CF58463821}"/>
              </a:ext>
            </a:extLst>
          </p:cNvPr>
          <p:cNvSpPr>
            <a:spLocks noGrp="1"/>
          </p:cNvSpPr>
          <p:nvPr>
            <p:ph type="body" sz="quarter" idx="19" hasCustomPrompt="1"/>
          </p:nvPr>
        </p:nvSpPr>
        <p:spPr>
          <a:xfrm>
            <a:off x="803275" y="5414963"/>
            <a:ext cx="8086725" cy="792162"/>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36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3600" b="1" cap="all">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Slide title</a:t>
            </a:r>
            <a:endParaRPr lang="en-US" sz="2800" b="1" cap="all">
              <a:solidFill>
                <a:schemeClr val="bg1"/>
              </a:solidFill>
              <a:latin typeface="Roboto Condensed" panose="02000000000000000000" pitchFamily="2" charset="0"/>
              <a:ea typeface="Roboto Condensed" panose="02000000000000000000" pitchFamily="2" charset="0"/>
              <a:cs typeface="Roboto Condensed" panose="02000000000000000000" pitchFamily="2" charset="0"/>
            </a:endParaRPr>
          </a:p>
        </p:txBody>
      </p:sp>
    </p:spTree>
    <p:extLst>
      <p:ext uri="{BB962C8B-B14F-4D97-AF65-F5344CB8AC3E}">
        <p14:creationId xmlns:p14="http://schemas.microsoft.com/office/powerpoint/2010/main" val="6423129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meline Horizontal (2)">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1059F92-4524-5443-8EC3-63774FE142E1}"/>
              </a:ext>
            </a:extLst>
          </p:cNvPr>
          <p:cNvSpPr/>
          <p:nvPr/>
        </p:nvSpPr>
        <p:spPr>
          <a:xfrm>
            <a:off x="-171450" y="4943476"/>
            <a:ext cx="12615863" cy="19145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id="{F1219083-A0BE-FB43-918D-D66AFD579FFB}"/>
              </a:ext>
            </a:extLst>
          </p:cNvPr>
          <p:cNvCxnSpPr>
            <a:cxnSpLocks/>
          </p:cNvCxnSpPr>
          <p:nvPr/>
        </p:nvCxnSpPr>
        <p:spPr>
          <a:xfrm>
            <a:off x="-67377" y="1320184"/>
            <a:ext cx="12640382" cy="0"/>
          </a:xfrm>
          <a:prstGeom prst="line">
            <a:avLst/>
          </a:prstGeom>
        </p:spPr>
        <p:style>
          <a:lnRef idx="1">
            <a:schemeClr val="accent2"/>
          </a:lnRef>
          <a:fillRef idx="0">
            <a:schemeClr val="accent2"/>
          </a:fillRef>
          <a:effectRef idx="0">
            <a:schemeClr val="accent2"/>
          </a:effectRef>
          <a:fontRef idx="minor">
            <a:schemeClr val="tx1"/>
          </a:fontRef>
        </p:style>
      </p:cxnSp>
      <p:sp>
        <p:nvSpPr>
          <p:cNvPr id="9" name="Oval 8">
            <a:extLst>
              <a:ext uri="{FF2B5EF4-FFF2-40B4-BE49-F238E27FC236}">
                <a16:creationId xmlns:a16="http://schemas.microsoft.com/office/drawing/2014/main" id="{CBBC45B4-1E15-FA46-8C21-1C7692FEB4A4}"/>
              </a:ext>
            </a:extLst>
          </p:cNvPr>
          <p:cNvSpPr/>
          <p:nvPr/>
        </p:nvSpPr>
        <p:spPr>
          <a:xfrm rot="16200000">
            <a:off x="6629798" y="1244083"/>
            <a:ext cx="171450" cy="17145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1FF715F6-48BD-DB4A-B3EE-A17FD87179DC}"/>
              </a:ext>
            </a:extLst>
          </p:cNvPr>
          <p:cNvSpPr>
            <a:spLocks noGrp="1"/>
          </p:cNvSpPr>
          <p:nvPr>
            <p:ph type="sldNum" sz="quarter" idx="12"/>
          </p:nvPr>
        </p:nvSpPr>
        <p:spPr/>
        <p:txBody>
          <a:bodyPr/>
          <a:lstStyle/>
          <a:p>
            <a:fld id="{887A9567-B06F-C940-B410-F4F3929FAE7F}" type="slidenum">
              <a:rPr lang="en-US" smtClean="0"/>
              <a:t>‹#›</a:t>
            </a:fld>
            <a:endParaRPr lang="en-US"/>
          </a:p>
        </p:txBody>
      </p:sp>
      <p:sp>
        <p:nvSpPr>
          <p:cNvPr id="17" name="Oval 16">
            <a:extLst>
              <a:ext uri="{FF2B5EF4-FFF2-40B4-BE49-F238E27FC236}">
                <a16:creationId xmlns:a16="http://schemas.microsoft.com/office/drawing/2014/main" id="{FBDC3CA2-24E9-3A49-9B73-DE4A0D4B206C}"/>
              </a:ext>
            </a:extLst>
          </p:cNvPr>
          <p:cNvSpPr/>
          <p:nvPr userDrawn="1"/>
        </p:nvSpPr>
        <p:spPr>
          <a:xfrm rot="16200000">
            <a:off x="1156492" y="1244083"/>
            <a:ext cx="171450" cy="17145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 Placeholder 26">
            <a:extLst>
              <a:ext uri="{FF2B5EF4-FFF2-40B4-BE49-F238E27FC236}">
                <a16:creationId xmlns:a16="http://schemas.microsoft.com/office/drawing/2014/main" id="{4F0036F1-4A18-CB4B-BEE1-2105152E5927}"/>
              </a:ext>
            </a:extLst>
          </p:cNvPr>
          <p:cNvSpPr>
            <a:spLocks noGrp="1"/>
          </p:cNvSpPr>
          <p:nvPr>
            <p:ph type="body" sz="quarter" idx="13" hasCustomPrompt="1"/>
          </p:nvPr>
        </p:nvSpPr>
        <p:spPr>
          <a:xfrm>
            <a:off x="1155700" y="1671638"/>
            <a:ext cx="5054600" cy="385762"/>
          </a:xfrm>
          <a:prstGeom prst="rect">
            <a:avLst/>
          </a:prstGeom>
        </p:spPr>
        <p:txBody>
          <a:bodyPr/>
          <a:lstStyle>
            <a:lvl1pPr marL="0" indent="0">
              <a:buNone/>
              <a:defRPr sz="1800">
                <a:latin typeface="+mj-lt"/>
              </a:defRPr>
            </a:lvl1pPr>
            <a:lvl5pPr marL="1828800" indent="0">
              <a:buNone/>
              <a:defRPr/>
            </a:lvl5pPr>
          </a:lstStyle>
          <a:p>
            <a:pPr lvl="0"/>
            <a:r>
              <a:rPr lang="en-US"/>
              <a:t>Subtitle</a:t>
            </a:r>
          </a:p>
        </p:txBody>
      </p:sp>
      <p:sp>
        <p:nvSpPr>
          <p:cNvPr id="29" name="Text Placeholder 28">
            <a:extLst>
              <a:ext uri="{FF2B5EF4-FFF2-40B4-BE49-F238E27FC236}">
                <a16:creationId xmlns:a16="http://schemas.microsoft.com/office/drawing/2014/main" id="{70879CDE-9480-1A43-8444-AC6EF441A3C8}"/>
              </a:ext>
            </a:extLst>
          </p:cNvPr>
          <p:cNvSpPr>
            <a:spLocks noGrp="1"/>
          </p:cNvSpPr>
          <p:nvPr>
            <p:ph type="body" sz="quarter" idx="14" hasCustomPrompt="1"/>
          </p:nvPr>
        </p:nvSpPr>
        <p:spPr>
          <a:xfrm>
            <a:off x="1155700" y="2184400"/>
            <a:ext cx="5054600" cy="2379663"/>
          </a:xfrm>
          <a:prstGeom prst="rect">
            <a:avLst/>
          </a:prstGeom>
        </p:spPr>
        <p:txBody>
          <a:bodyPr/>
          <a:lstStyle>
            <a:lvl1pPr marL="0" indent="0">
              <a:lnSpc>
                <a:spcPts val="1880"/>
              </a:lnSpc>
              <a:buNone/>
              <a:defRPr sz="1400"/>
            </a:lvl1pPr>
            <a:lvl5pPr marL="1828800" indent="0">
              <a:buNone/>
              <a:defRPr/>
            </a:lvl5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sed</a:t>
            </a:r>
            <a:r>
              <a:rPr lang="en-US"/>
              <a:t> do </a:t>
            </a:r>
            <a:r>
              <a:rPr lang="en-US" err="1"/>
              <a:t>eiusmod</a:t>
            </a:r>
            <a:r>
              <a:rPr lang="en-US"/>
              <a:t> </a:t>
            </a:r>
            <a:r>
              <a:rPr lang="en-US" err="1"/>
              <a:t>tempor</a:t>
            </a:r>
            <a:r>
              <a:rPr lang="en-US"/>
              <a:t> </a:t>
            </a:r>
            <a:r>
              <a:rPr lang="en-US" err="1"/>
              <a:t>incididunt</a:t>
            </a:r>
            <a:r>
              <a:rPr lang="en-US"/>
              <a:t> </a:t>
            </a:r>
            <a:r>
              <a:rPr lang="en-US" err="1"/>
              <a:t>ut</a:t>
            </a:r>
            <a:r>
              <a:rPr lang="en-US"/>
              <a:t> </a:t>
            </a:r>
            <a:r>
              <a:rPr lang="en-US" err="1"/>
              <a:t>labore</a:t>
            </a:r>
            <a:r>
              <a:rPr lang="en-US"/>
              <a:t> et dolore magna </a:t>
            </a:r>
            <a:r>
              <a:rPr lang="en-US" err="1"/>
              <a:t>aliqua</a:t>
            </a:r>
            <a:r>
              <a:rPr lang="en-US"/>
              <a:t>. 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a:t>
            </a:r>
          </a:p>
          <a:p>
            <a:pPr lvl="0"/>
            <a:endParaRPr lang="en-US"/>
          </a:p>
        </p:txBody>
      </p:sp>
      <p:sp>
        <p:nvSpPr>
          <p:cNvPr id="32" name="Text Placeholder 26">
            <a:extLst>
              <a:ext uri="{FF2B5EF4-FFF2-40B4-BE49-F238E27FC236}">
                <a16:creationId xmlns:a16="http://schemas.microsoft.com/office/drawing/2014/main" id="{3C5B1F3F-833C-674B-954B-D1A6B7F89531}"/>
              </a:ext>
            </a:extLst>
          </p:cNvPr>
          <p:cNvSpPr>
            <a:spLocks noGrp="1"/>
          </p:cNvSpPr>
          <p:nvPr>
            <p:ph type="body" sz="quarter" idx="17" hasCustomPrompt="1"/>
          </p:nvPr>
        </p:nvSpPr>
        <p:spPr>
          <a:xfrm>
            <a:off x="6575426" y="1671637"/>
            <a:ext cx="4778374" cy="385762"/>
          </a:xfrm>
          <a:prstGeom prst="rect">
            <a:avLst/>
          </a:prstGeom>
        </p:spPr>
        <p:txBody>
          <a:bodyPr/>
          <a:lstStyle>
            <a:lvl1pPr marL="0" indent="0">
              <a:buNone/>
              <a:defRPr sz="1800">
                <a:latin typeface="+mj-lt"/>
              </a:defRPr>
            </a:lvl1pPr>
            <a:lvl5pPr marL="1828800" indent="0">
              <a:buNone/>
              <a:defRPr/>
            </a:lvl5pPr>
          </a:lstStyle>
          <a:p>
            <a:pPr lvl="0"/>
            <a:r>
              <a:rPr lang="en-US"/>
              <a:t>Subtitle</a:t>
            </a:r>
          </a:p>
        </p:txBody>
      </p:sp>
      <p:sp>
        <p:nvSpPr>
          <p:cNvPr id="33" name="Text Placeholder 28">
            <a:extLst>
              <a:ext uri="{FF2B5EF4-FFF2-40B4-BE49-F238E27FC236}">
                <a16:creationId xmlns:a16="http://schemas.microsoft.com/office/drawing/2014/main" id="{A3C856A6-7713-9041-9226-5D5056B0C124}"/>
              </a:ext>
            </a:extLst>
          </p:cNvPr>
          <p:cNvSpPr>
            <a:spLocks noGrp="1"/>
          </p:cNvSpPr>
          <p:nvPr>
            <p:ph type="body" sz="quarter" idx="18" hasCustomPrompt="1"/>
          </p:nvPr>
        </p:nvSpPr>
        <p:spPr>
          <a:xfrm>
            <a:off x="6575426" y="2184399"/>
            <a:ext cx="4778374" cy="2379663"/>
          </a:xfrm>
          <a:prstGeom prst="rect">
            <a:avLst/>
          </a:prstGeom>
        </p:spPr>
        <p:txBody>
          <a:bodyPr/>
          <a:lstStyle>
            <a:lvl1pPr marL="0" indent="0">
              <a:lnSpc>
                <a:spcPts val="1880"/>
              </a:lnSpc>
              <a:buNone/>
              <a:defRPr sz="1400"/>
            </a:lvl1pPr>
            <a:lvl5pPr marL="1828800" indent="0">
              <a:buNone/>
              <a:defRPr/>
            </a:lvl5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sed</a:t>
            </a:r>
            <a:r>
              <a:rPr lang="en-US"/>
              <a:t> do </a:t>
            </a:r>
            <a:r>
              <a:rPr lang="en-US" err="1"/>
              <a:t>eiusmod</a:t>
            </a:r>
            <a:r>
              <a:rPr lang="en-US"/>
              <a:t> </a:t>
            </a:r>
            <a:r>
              <a:rPr lang="en-US" err="1"/>
              <a:t>tempor</a:t>
            </a:r>
            <a:r>
              <a:rPr lang="en-US"/>
              <a:t> </a:t>
            </a:r>
            <a:r>
              <a:rPr lang="en-US" err="1"/>
              <a:t>incididunt</a:t>
            </a:r>
            <a:r>
              <a:rPr lang="en-US"/>
              <a:t> </a:t>
            </a:r>
            <a:r>
              <a:rPr lang="en-US" err="1"/>
              <a:t>ut</a:t>
            </a:r>
            <a:r>
              <a:rPr lang="en-US"/>
              <a:t> </a:t>
            </a:r>
            <a:r>
              <a:rPr lang="en-US" err="1"/>
              <a:t>labore</a:t>
            </a:r>
            <a:r>
              <a:rPr lang="en-US"/>
              <a:t> et dolore magna </a:t>
            </a:r>
            <a:r>
              <a:rPr lang="en-US" err="1"/>
              <a:t>aliqua</a:t>
            </a:r>
            <a:r>
              <a:rPr lang="en-US"/>
              <a:t>. 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a:t>
            </a:r>
          </a:p>
          <a:p>
            <a:pPr lvl="0"/>
            <a:endParaRPr lang="en-US"/>
          </a:p>
        </p:txBody>
      </p:sp>
      <p:sp>
        <p:nvSpPr>
          <p:cNvPr id="18" name="TextBox 17">
            <a:extLst>
              <a:ext uri="{FF2B5EF4-FFF2-40B4-BE49-F238E27FC236}">
                <a16:creationId xmlns:a16="http://schemas.microsoft.com/office/drawing/2014/main" id="{CBBAD35C-5AD8-AA4B-8F12-45AD4FD63771}"/>
              </a:ext>
            </a:extLst>
          </p:cNvPr>
          <p:cNvSpPr txBox="1"/>
          <p:nvPr userDrawn="1"/>
        </p:nvSpPr>
        <p:spPr>
          <a:xfrm>
            <a:off x="365395" y="408382"/>
            <a:ext cx="5737022" cy="261610"/>
          </a:xfrm>
          <a:prstGeom prst="rect">
            <a:avLst/>
          </a:prstGeom>
          <a:noFill/>
        </p:spPr>
        <p:txBody>
          <a:bodyPr vert="horz" wrap="square" rtlCol="0">
            <a:spAutoFit/>
          </a:bodyPr>
          <a:lstStyle/>
          <a:p>
            <a:r>
              <a:rPr lang="en-US" sz="105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05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sp>
        <p:nvSpPr>
          <p:cNvPr id="14" name="Text Placeholder 2">
            <a:extLst>
              <a:ext uri="{FF2B5EF4-FFF2-40B4-BE49-F238E27FC236}">
                <a16:creationId xmlns:a16="http://schemas.microsoft.com/office/drawing/2014/main" id="{AC925EC3-2C2B-EE4E-AC3E-3E10CED9B530}"/>
              </a:ext>
            </a:extLst>
          </p:cNvPr>
          <p:cNvSpPr>
            <a:spLocks noGrp="1"/>
          </p:cNvSpPr>
          <p:nvPr>
            <p:ph type="body" sz="quarter" idx="19" hasCustomPrompt="1"/>
          </p:nvPr>
        </p:nvSpPr>
        <p:spPr>
          <a:xfrm>
            <a:off x="803275" y="5414963"/>
            <a:ext cx="8086725" cy="792162"/>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36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3600" b="1" cap="all">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Slide title</a:t>
            </a:r>
            <a:endParaRPr lang="en-US" sz="2800" b="1" cap="all">
              <a:solidFill>
                <a:schemeClr val="bg1"/>
              </a:solidFill>
              <a:latin typeface="Roboto Condensed" panose="02000000000000000000" pitchFamily="2" charset="0"/>
              <a:ea typeface="Roboto Condensed" panose="02000000000000000000" pitchFamily="2" charset="0"/>
              <a:cs typeface="Roboto Condensed" panose="02000000000000000000" pitchFamily="2" charset="0"/>
            </a:endParaRPr>
          </a:p>
        </p:txBody>
      </p:sp>
    </p:spTree>
    <p:extLst>
      <p:ext uri="{BB962C8B-B14F-4D97-AF65-F5344CB8AC3E}">
        <p14:creationId xmlns:p14="http://schemas.microsoft.com/office/powerpoint/2010/main" val="21758180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meline Horizontal (1)">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1059F92-4524-5443-8EC3-63774FE142E1}"/>
              </a:ext>
            </a:extLst>
          </p:cNvPr>
          <p:cNvSpPr/>
          <p:nvPr/>
        </p:nvSpPr>
        <p:spPr>
          <a:xfrm>
            <a:off x="-171450" y="4943476"/>
            <a:ext cx="12615863" cy="19145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id="{F1219083-A0BE-FB43-918D-D66AFD579FFB}"/>
              </a:ext>
            </a:extLst>
          </p:cNvPr>
          <p:cNvCxnSpPr>
            <a:cxnSpLocks/>
          </p:cNvCxnSpPr>
          <p:nvPr/>
        </p:nvCxnSpPr>
        <p:spPr>
          <a:xfrm>
            <a:off x="-346509" y="1320184"/>
            <a:ext cx="12919514" cy="0"/>
          </a:xfrm>
          <a:prstGeom prst="line">
            <a:avLst/>
          </a:prstGeom>
        </p:spPr>
        <p:style>
          <a:lnRef idx="1">
            <a:schemeClr val="accent2"/>
          </a:lnRef>
          <a:fillRef idx="0">
            <a:schemeClr val="accent2"/>
          </a:fillRef>
          <a:effectRef idx="0">
            <a:schemeClr val="accent2"/>
          </a:effectRef>
          <a:fontRef idx="minor">
            <a:schemeClr val="tx1"/>
          </a:fontRef>
        </p:style>
      </p:cxnSp>
      <p:sp>
        <p:nvSpPr>
          <p:cNvPr id="4" name="Slide Number Placeholder 3">
            <a:extLst>
              <a:ext uri="{FF2B5EF4-FFF2-40B4-BE49-F238E27FC236}">
                <a16:creationId xmlns:a16="http://schemas.microsoft.com/office/drawing/2014/main" id="{1FF715F6-48BD-DB4A-B3EE-A17FD87179DC}"/>
              </a:ext>
            </a:extLst>
          </p:cNvPr>
          <p:cNvSpPr>
            <a:spLocks noGrp="1"/>
          </p:cNvSpPr>
          <p:nvPr>
            <p:ph type="sldNum" sz="quarter" idx="12"/>
          </p:nvPr>
        </p:nvSpPr>
        <p:spPr/>
        <p:txBody>
          <a:bodyPr/>
          <a:lstStyle/>
          <a:p>
            <a:fld id="{887A9567-B06F-C940-B410-F4F3929FAE7F}" type="slidenum">
              <a:rPr lang="en-US" smtClean="0"/>
              <a:t>‹#›</a:t>
            </a:fld>
            <a:endParaRPr lang="en-US"/>
          </a:p>
        </p:txBody>
      </p:sp>
      <p:sp>
        <p:nvSpPr>
          <p:cNvPr id="17" name="Oval 16">
            <a:extLst>
              <a:ext uri="{FF2B5EF4-FFF2-40B4-BE49-F238E27FC236}">
                <a16:creationId xmlns:a16="http://schemas.microsoft.com/office/drawing/2014/main" id="{FBDC3CA2-24E9-3A49-9B73-DE4A0D4B206C}"/>
              </a:ext>
            </a:extLst>
          </p:cNvPr>
          <p:cNvSpPr/>
          <p:nvPr userDrawn="1"/>
        </p:nvSpPr>
        <p:spPr>
          <a:xfrm rot="16200000">
            <a:off x="1156492" y="1244083"/>
            <a:ext cx="171450" cy="17145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 Placeholder 26">
            <a:extLst>
              <a:ext uri="{FF2B5EF4-FFF2-40B4-BE49-F238E27FC236}">
                <a16:creationId xmlns:a16="http://schemas.microsoft.com/office/drawing/2014/main" id="{4F0036F1-4A18-CB4B-BEE1-2105152E5927}"/>
              </a:ext>
            </a:extLst>
          </p:cNvPr>
          <p:cNvSpPr>
            <a:spLocks noGrp="1"/>
          </p:cNvSpPr>
          <p:nvPr>
            <p:ph type="body" sz="quarter" idx="13" hasCustomPrompt="1"/>
          </p:nvPr>
        </p:nvSpPr>
        <p:spPr>
          <a:xfrm>
            <a:off x="1155700" y="1671638"/>
            <a:ext cx="10198100" cy="385762"/>
          </a:xfrm>
          <a:prstGeom prst="rect">
            <a:avLst/>
          </a:prstGeom>
        </p:spPr>
        <p:txBody>
          <a:bodyPr/>
          <a:lstStyle>
            <a:lvl1pPr marL="0" indent="0">
              <a:buNone/>
              <a:defRPr sz="1800">
                <a:latin typeface="+mj-lt"/>
              </a:defRPr>
            </a:lvl1pPr>
            <a:lvl5pPr marL="1828800" indent="0">
              <a:buNone/>
              <a:defRPr/>
            </a:lvl5pPr>
          </a:lstStyle>
          <a:p>
            <a:pPr lvl="0"/>
            <a:r>
              <a:rPr lang="en-US"/>
              <a:t>Subtitle</a:t>
            </a:r>
          </a:p>
        </p:txBody>
      </p:sp>
      <p:sp>
        <p:nvSpPr>
          <p:cNvPr id="29" name="Text Placeholder 28">
            <a:extLst>
              <a:ext uri="{FF2B5EF4-FFF2-40B4-BE49-F238E27FC236}">
                <a16:creationId xmlns:a16="http://schemas.microsoft.com/office/drawing/2014/main" id="{70879CDE-9480-1A43-8444-AC6EF441A3C8}"/>
              </a:ext>
            </a:extLst>
          </p:cNvPr>
          <p:cNvSpPr>
            <a:spLocks noGrp="1"/>
          </p:cNvSpPr>
          <p:nvPr>
            <p:ph type="body" sz="quarter" idx="14" hasCustomPrompt="1"/>
          </p:nvPr>
        </p:nvSpPr>
        <p:spPr>
          <a:xfrm>
            <a:off x="1155700" y="2184400"/>
            <a:ext cx="10198100" cy="2379663"/>
          </a:xfrm>
          <a:prstGeom prst="rect">
            <a:avLst/>
          </a:prstGeom>
        </p:spPr>
        <p:txBody>
          <a:bodyPr/>
          <a:lstStyle>
            <a:lvl1pPr marL="0" indent="0">
              <a:lnSpc>
                <a:spcPts val="1880"/>
              </a:lnSpc>
              <a:buNone/>
              <a:defRPr sz="1400"/>
            </a:lvl1pPr>
            <a:lvl5pPr marL="1828800" indent="0">
              <a:buNone/>
              <a:defRPr/>
            </a:lvl5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sed</a:t>
            </a:r>
            <a:r>
              <a:rPr lang="en-US"/>
              <a:t> do </a:t>
            </a:r>
            <a:r>
              <a:rPr lang="en-US" err="1"/>
              <a:t>eiusmod</a:t>
            </a:r>
            <a:r>
              <a:rPr lang="en-US"/>
              <a:t> </a:t>
            </a:r>
            <a:r>
              <a:rPr lang="en-US" err="1"/>
              <a:t>tempor</a:t>
            </a:r>
            <a:r>
              <a:rPr lang="en-US"/>
              <a:t> </a:t>
            </a:r>
            <a:r>
              <a:rPr lang="en-US" err="1"/>
              <a:t>incididunt</a:t>
            </a:r>
            <a:r>
              <a:rPr lang="en-US"/>
              <a:t> </a:t>
            </a:r>
            <a:r>
              <a:rPr lang="en-US" err="1"/>
              <a:t>ut</a:t>
            </a:r>
            <a:r>
              <a:rPr lang="en-US"/>
              <a:t> </a:t>
            </a:r>
            <a:r>
              <a:rPr lang="en-US" err="1"/>
              <a:t>labore</a:t>
            </a:r>
            <a:r>
              <a:rPr lang="en-US"/>
              <a:t> et dolore magna </a:t>
            </a:r>
            <a:r>
              <a:rPr lang="en-US" err="1"/>
              <a:t>aliqua</a:t>
            </a:r>
            <a:r>
              <a:rPr lang="en-US"/>
              <a:t>. 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a:t>
            </a:r>
          </a:p>
          <a:p>
            <a:pPr lvl="0"/>
            <a:endParaRPr lang="en-US"/>
          </a:p>
        </p:txBody>
      </p:sp>
      <p:sp>
        <p:nvSpPr>
          <p:cNvPr id="16" name="TextBox 15">
            <a:extLst>
              <a:ext uri="{FF2B5EF4-FFF2-40B4-BE49-F238E27FC236}">
                <a16:creationId xmlns:a16="http://schemas.microsoft.com/office/drawing/2014/main" id="{43CA2D48-9ABA-504F-B7DA-A49E88E56546}"/>
              </a:ext>
            </a:extLst>
          </p:cNvPr>
          <p:cNvSpPr txBox="1"/>
          <p:nvPr userDrawn="1"/>
        </p:nvSpPr>
        <p:spPr>
          <a:xfrm>
            <a:off x="365395" y="408382"/>
            <a:ext cx="5737022" cy="261610"/>
          </a:xfrm>
          <a:prstGeom prst="rect">
            <a:avLst/>
          </a:prstGeom>
          <a:noFill/>
        </p:spPr>
        <p:txBody>
          <a:bodyPr vert="horz" wrap="square" rtlCol="0">
            <a:spAutoFit/>
          </a:bodyPr>
          <a:lstStyle/>
          <a:p>
            <a:r>
              <a:rPr lang="en-US" sz="105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05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sp>
        <p:nvSpPr>
          <p:cNvPr id="11" name="Text Placeholder 2">
            <a:extLst>
              <a:ext uri="{FF2B5EF4-FFF2-40B4-BE49-F238E27FC236}">
                <a16:creationId xmlns:a16="http://schemas.microsoft.com/office/drawing/2014/main" id="{E99A2F4C-B723-B04F-A385-19C1A0F413D7}"/>
              </a:ext>
            </a:extLst>
          </p:cNvPr>
          <p:cNvSpPr>
            <a:spLocks noGrp="1"/>
          </p:cNvSpPr>
          <p:nvPr>
            <p:ph type="body" sz="quarter" idx="19" hasCustomPrompt="1"/>
          </p:nvPr>
        </p:nvSpPr>
        <p:spPr>
          <a:xfrm>
            <a:off x="803275" y="5414963"/>
            <a:ext cx="8086725" cy="792162"/>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36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3600" b="1" cap="all">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Slide title</a:t>
            </a:r>
            <a:endParaRPr lang="en-US" sz="2800" b="1" cap="all">
              <a:solidFill>
                <a:schemeClr val="bg1"/>
              </a:solidFill>
              <a:latin typeface="Roboto Condensed" panose="02000000000000000000" pitchFamily="2" charset="0"/>
              <a:ea typeface="Roboto Condensed" panose="02000000000000000000" pitchFamily="2" charset="0"/>
              <a:cs typeface="Roboto Condensed" panose="02000000000000000000" pitchFamily="2" charset="0"/>
            </a:endParaRPr>
          </a:p>
        </p:txBody>
      </p:sp>
    </p:spTree>
    <p:extLst>
      <p:ext uri="{BB962C8B-B14F-4D97-AF65-F5344CB8AC3E}">
        <p14:creationId xmlns:p14="http://schemas.microsoft.com/office/powerpoint/2010/main" val="14258155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takeholder">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6F726052-FC61-C141-B305-324A8FCDE813}"/>
              </a:ext>
            </a:extLst>
          </p:cNvPr>
          <p:cNvSpPr>
            <a:spLocks noGrp="1"/>
          </p:cNvSpPr>
          <p:nvPr>
            <p:ph type="sldNum" sz="quarter" idx="12"/>
          </p:nvPr>
        </p:nvSpPr>
        <p:spPr/>
        <p:txBody>
          <a:bodyPr/>
          <a:lstStyle/>
          <a:p>
            <a:fld id="{887A9567-B06F-C940-B410-F4F3929FAE7F}" type="slidenum">
              <a:rPr lang="en-US" smtClean="0"/>
              <a:t>‹#›</a:t>
            </a:fld>
            <a:endParaRPr lang="en-US"/>
          </a:p>
        </p:txBody>
      </p:sp>
      <p:sp>
        <p:nvSpPr>
          <p:cNvPr id="7" name="Rectangle 6">
            <a:extLst>
              <a:ext uri="{FF2B5EF4-FFF2-40B4-BE49-F238E27FC236}">
                <a16:creationId xmlns:a16="http://schemas.microsoft.com/office/drawing/2014/main" id="{85B49FA8-FC51-384C-A473-19AD2ED9C9AC}"/>
              </a:ext>
            </a:extLst>
          </p:cNvPr>
          <p:cNvSpPr/>
          <p:nvPr/>
        </p:nvSpPr>
        <p:spPr>
          <a:xfrm>
            <a:off x="0" y="828675"/>
            <a:ext cx="5629275" cy="60293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A758AA8E-5563-7E48-A6F3-0477F04BBD5B}"/>
              </a:ext>
            </a:extLst>
          </p:cNvPr>
          <p:cNvCxnSpPr/>
          <p:nvPr/>
        </p:nvCxnSpPr>
        <p:spPr>
          <a:xfrm>
            <a:off x="881063" y="5800725"/>
            <a:ext cx="0" cy="1285875"/>
          </a:xfrm>
          <a:prstGeom prst="line">
            <a:avLst/>
          </a:prstGeom>
          <a:ln/>
        </p:spPr>
        <p:style>
          <a:lnRef idx="1">
            <a:schemeClr val="accent2"/>
          </a:lnRef>
          <a:fillRef idx="0">
            <a:schemeClr val="accent2"/>
          </a:fillRef>
          <a:effectRef idx="0">
            <a:schemeClr val="accent2"/>
          </a:effectRef>
          <a:fontRef idx="minor">
            <a:schemeClr val="tx1"/>
          </a:fontRef>
        </p:style>
      </p:cxnSp>
      <p:sp>
        <p:nvSpPr>
          <p:cNvPr id="25" name="Picture Placeholder 2">
            <a:extLst>
              <a:ext uri="{FF2B5EF4-FFF2-40B4-BE49-F238E27FC236}">
                <a16:creationId xmlns:a16="http://schemas.microsoft.com/office/drawing/2014/main" id="{ACE8BAE1-A900-8845-81FD-7D84FE57E4CC}"/>
              </a:ext>
            </a:extLst>
          </p:cNvPr>
          <p:cNvSpPr>
            <a:spLocks noGrp="1"/>
          </p:cNvSpPr>
          <p:nvPr>
            <p:ph type="pic" sz="quarter" idx="13"/>
          </p:nvPr>
        </p:nvSpPr>
        <p:spPr>
          <a:xfrm>
            <a:off x="1518969" y="1730247"/>
            <a:ext cx="2591335" cy="2549525"/>
          </a:xfrm>
          <a:prstGeom prst="rect">
            <a:avLst/>
          </a:prstGeom>
          <a:pattFill prst="lgCheck">
            <a:fgClr>
              <a:schemeClr val="tx2">
                <a:lumMod val="20000"/>
                <a:lumOff val="80000"/>
              </a:schemeClr>
            </a:fgClr>
            <a:bgClr>
              <a:schemeClr val="bg1"/>
            </a:bgClr>
          </a:pattFill>
        </p:spPr>
        <p:txBody>
          <a:bodyPr/>
          <a:lstStyle>
            <a:lvl1pPr marL="0" indent="0" algn="ctr">
              <a:buNone/>
              <a:defRPr sz="1800"/>
            </a:lvl1pPr>
          </a:lstStyle>
          <a:p>
            <a:r>
              <a:rPr lang="fr-FR"/>
              <a:t>Cliquez sur l'icône pour ajouter une image</a:t>
            </a:r>
            <a:endParaRPr lang="en-US"/>
          </a:p>
        </p:txBody>
      </p:sp>
      <p:sp>
        <p:nvSpPr>
          <p:cNvPr id="3" name="Text Placeholder 2">
            <a:extLst>
              <a:ext uri="{FF2B5EF4-FFF2-40B4-BE49-F238E27FC236}">
                <a16:creationId xmlns:a16="http://schemas.microsoft.com/office/drawing/2014/main" id="{ABDD3402-D870-6A41-AC7E-2F27DBD3C5DF}"/>
              </a:ext>
            </a:extLst>
          </p:cNvPr>
          <p:cNvSpPr>
            <a:spLocks noGrp="1"/>
          </p:cNvSpPr>
          <p:nvPr>
            <p:ph type="body" sz="quarter" idx="14"/>
          </p:nvPr>
        </p:nvSpPr>
        <p:spPr>
          <a:xfrm>
            <a:off x="1519238" y="4538663"/>
            <a:ext cx="3630278" cy="401637"/>
          </a:xfrm>
          <a:prstGeom prst="rect">
            <a:avLst/>
          </a:prstGeom>
        </p:spPr>
        <p:txBody>
          <a:bodyPr/>
          <a:lstStyle>
            <a:lvl1pPr marL="0" indent="0">
              <a:buNone/>
              <a:defRPr sz="1800" cap="all" baseline="0">
                <a:solidFill>
                  <a:schemeClr val="bg1"/>
                </a:solidFill>
                <a:latin typeface="+mj-lt"/>
              </a:defRPr>
            </a:lvl1pPr>
          </a:lstStyle>
          <a:p>
            <a:pPr lvl="0"/>
            <a:r>
              <a:rPr lang="fr-FR"/>
              <a:t>Cliquez pour modifier les styles du texte du masque</a:t>
            </a:r>
          </a:p>
        </p:txBody>
      </p:sp>
      <p:sp>
        <p:nvSpPr>
          <p:cNvPr id="5" name="Text Placeholder 4">
            <a:extLst>
              <a:ext uri="{FF2B5EF4-FFF2-40B4-BE49-F238E27FC236}">
                <a16:creationId xmlns:a16="http://schemas.microsoft.com/office/drawing/2014/main" id="{F6064F7B-EF64-7B48-BAAD-EF281C7D5A65}"/>
              </a:ext>
            </a:extLst>
          </p:cNvPr>
          <p:cNvSpPr>
            <a:spLocks noGrp="1"/>
          </p:cNvSpPr>
          <p:nvPr>
            <p:ph type="body" sz="quarter" idx="15"/>
          </p:nvPr>
        </p:nvSpPr>
        <p:spPr>
          <a:xfrm>
            <a:off x="1519238" y="4940300"/>
            <a:ext cx="3630612" cy="1008063"/>
          </a:xfrm>
          <a:prstGeom prst="rect">
            <a:avLst/>
          </a:prstGeom>
        </p:spPr>
        <p:txBody>
          <a:bodyPr/>
          <a:lstStyle>
            <a:lvl1pPr marL="0" indent="0">
              <a:buNone/>
              <a:defRPr sz="1400">
                <a:solidFill>
                  <a:schemeClr val="bg1"/>
                </a:solidFill>
              </a:defRPr>
            </a:lvl1pPr>
          </a:lstStyle>
          <a:p>
            <a:pPr lvl="0"/>
            <a:r>
              <a:rPr lang="fr-FR"/>
              <a:t>Cliquez pour modifier les styles du texte du masque</a:t>
            </a:r>
          </a:p>
        </p:txBody>
      </p:sp>
      <p:sp>
        <p:nvSpPr>
          <p:cNvPr id="9" name="Text Placeholder 8">
            <a:extLst>
              <a:ext uri="{FF2B5EF4-FFF2-40B4-BE49-F238E27FC236}">
                <a16:creationId xmlns:a16="http://schemas.microsoft.com/office/drawing/2014/main" id="{4C2CCA2F-6F86-0D47-A016-31F722A821A2}"/>
              </a:ext>
            </a:extLst>
          </p:cNvPr>
          <p:cNvSpPr>
            <a:spLocks noGrp="1"/>
          </p:cNvSpPr>
          <p:nvPr>
            <p:ph type="body" sz="quarter" idx="16" hasCustomPrompt="1"/>
          </p:nvPr>
        </p:nvSpPr>
        <p:spPr>
          <a:xfrm>
            <a:off x="6159500" y="1627188"/>
            <a:ext cx="5194300" cy="490537"/>
          </a:xfrm>
          <a:prstGeom prst="rect">
            <a:avLst/>
          </a:prstGeom>
        </p:spPr>
        <p:txBody>
          <a:bodyPr/>
          <a:lstStyle>
            <a:lvl1pPr marL="0" indent="0">
              <a:buNone/>
              <a:defRPr sz="1800">
                <a:latin typeface="+mj-lt"/>
              </a:defRPr>
            </a:lvl1pPr>
          </a:lstStyle>
          <a:p>
            <a:pPr lvl="0"/>
            <a:r>
              <a:rPr lang="en-US">
                <a:latin typeface="+mj-lt"/>
              </a:rPr>
              <a:t>Subtitle</a:t>
            </a:r>
            <a:endParaRPr lang="en-US"/>
          </a:p>
        </p:txBody>
      </p:sp>
      <p:sp>
        <p:nvSpPr>
          <p:cNvPr id="27" name="Text Placeholder 26">
            <a:extLst>
              <a:ext uri="{FF2B5EF4-FFF2-40B4-BE49-F238E27FC236}">
                <a16:creationId xmlns:a16="http://schemas.microsoft.com/office/drawing/2014/main" id="{D4927F96-71D6-214E-9AE3-57E6BD8CA824}"/>
              </a:ext>
            </a:extLst>
          </p:cNvPr>
          <p:cNvSpPr>
            <a:spLocks noGrp="1"/>
          </p:cNvSpPr>
          <p:nvPr>
            <p:ph type="body" sz="quarter" idx="17" hasCustomPrompt="1"/>
          </p:nvPr>
        </p:nvSpPr>
        <p:spPr>
          <a:xfrm>
            <a:off x="6159500" y="2252663"/>
            <a:ext cx="5194300" cy="3984625"/>
          </a:xfrm>
          <a:prstGeom prst="rect">
            <a:avLst/>
          </a:prstGeom>
        </p:spPr>
        <p:txBody>
          <a:bodyPr/>
          <a:lstStyle>
            <a:lvl1pPr marL="0" indent="0">
              <a:lnSpc>
                <a:spcPts val="2220"/>
              </a:lnSpc>
              <a:buNone/>
              <a:defRPr sz="160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sed</a:t>
            </a:r>
            <a:r>
              <a:rPr lang="en-US"/>
              <a:t> do </a:t>
            </a:r>
            <a:r>
              <a:rPr lang="en-US" err="1"/>
              <a:t>eiusmod</a:t>
            </a:r>
            <a:r>
              <a:rPr lang="en-US"/>
              <a:t> </a:t>
            </a:r>
            <a:r>
              <a:rPr lang="en-US" err="1"/>
              <a:t>tempor</a:t>
            </a:r>
            <a:r>
              <a:rPr lang="en-US"/>
              <a:t> </a:t>
            </a:r>
            <a:r>
              <a:rPr lang="en-US" err="1"/>
              <a:t>incididunt</a:t>
            </a:r>
            <a:r>
              <a:rPr lang="en-US"/>
              <a:t> </a:t>
            </a:r>
            <a:r>
              <a:rPr lang="en-US" err="1"/>
              <a:t>ut</a:t>
            </a:r>
            <a:r>
              <a:rPr lang="en-US"/>
              <a:t> </a:t>
            </a:r>
            <a:r>
              <a:rPr lang="en-US" err="1"/>
              <a:t>labore</a:t>
            </a:r>
            <a:r>
              <a:rPr lang="en-US"/>
              <a:t> et dolore magna </a:t>
            </a:r>
            <a:r>
              <a:rPr lang="en-US" err="1"/>
              <a:t>aliqua</a:t>
            </a:r>
            <a:r>
              <a:rPr lang="en-US"/>
              <a:t>. 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a:t>
            </a:r>
          </a:p>
          <a:p>
            <a:pPr lvl="0"/>
            <a:endParaRPr lang="en-US"/>
          </a:p>
          <a:p>
            <a:pPr lvl="0"/>
            <a:endParaRPr lang="en-US"/>
          </a:p>
        </p:txBody>
      </p:sp>
      <p:sp>
        <p:nvSpPr>
          <p:cNvPr id="28" name="TextBox 27">
            <a:extLst>
              <a:ext uri="{FF2B5EF4-FFF2-40B4-BE49-F238E27FC236}">
                <a16:creationId xmlns:a16="http://schemas.microsoft.com/office/drawing/2014/main" id="{6B8CE525-8953-6E4A-A38D-4B21B02FA9A9}"/>
              </a:ext>
            </a:extLst>
          </p:cNvPr>
          <p:cNvSpPr txBox="1"/>
          <p:nvPr userDrawn="1"/>
        </p:nvSpPr>
        <p:spPr>
          <a:xfrm>
            <a:off x="11693867" y="414826"/>
            <a:ext cx="346249" cy="5385899"/>
          </a:xfrm>
          <a:prstGeom prst="rect">
            <a:avLst/>
          </a:prstGeom>
          <a:noFill/>
        </p:spPr>
        <p:txBody>
          <a:bodyPr vert="vert" wrap="square" rtlCol="0">
            <a:spAutoFit/>
          </a:bodyPr>
          <a:lstStyle/>
          <a:p>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b="0" i="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spTree>
    <p:extLst>
      <p:ext uri="{BB962C8B-B14F-4D97-AF65-F5344CB8AC3E}">
        <p14:creationId xmlns:p14="http://schemas.microsoft.com/office/powerpoint/2010/main" val="2202951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A0E4705-8A47-3943-93BE-96A4DCE903F7}"/>
              </a:ext>
            </a:extLst>
          </p:cNvPr>
          <p:cNvSpPr/>
          <p:nvPr/>
        </p:nvSpPr>
        <p:spPr>
          <a:xfrm>
            <a:off x="10676335" y="1"/>
            <a:ext cx="1515665"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a:extLst>
              <a:ext uri="{FF2B5EF4-FFF2-40B4-BE49-F238E27FC236}">
                <a16:creationId xmlns:a16="http://schemas.microsoft.com/office/drawing/2014/main" id="{36E7A4E5-7851-DE4A-8BE3-C5782398A296}"/>
              </a:ext>
            </a:extLst>
          </p:cNvPr>
          <p:cNvSpPr>
            <a:spLocks noGrp="1"/>
          </p:cNvSpPr>
          <p:nvPr>
            <p:ph type="sldNum" sz="quarter" idx="12"/>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887A9567-B06F-C940-B410-F4F3929FAE7F}" type="slidenum">
              <a:rPr lang="en-US" smtClean="0"/>
              <a:pPr/>
              <a:t>‹#›</a:t>
            </a:fld>
            <a:endParaRPr lang="en-US"/>
          </a:p>
        </p:txBody>
      </p:sp>
      <p:cxnSp>
        <p:nvCxnSpPr>
          <p:cNvPr id="11" name="Straight Connector 10">
            <a:extLst>
              <a:ext uri="{FF2B5EF4-FFF2-40B4-BE49-F238E27FC236}">
                <a16:creationId xmlns:a16="http://schemas.microsoft.com/office/drawing/2014/main" id="{5822B4CE-DE1C-6649-B9FF-64574BFCDE4B}"/>
              </a:ext>
            </a:extLst>
          </p:cNvPr>
          <p:cNvCxnSpPr/>
          <p:nvPr/>
        </p:nvCxnSpPr>
        <p:spPr>
          <a:xfrm>
            <a:off x="881063" y="5800725"/>
            <a:ext cx="0" cy="1285875"/>
          </a:xfrm>
          <a:prstGeom prst="line">
            <a:avLst/>
          </a:prstGeom>
          <a:ln>
            <a:solidFill>
              <a:schemeClr val="accent1"/>
            </a:solidFill>
          </a:ln>
        </p:spPr>
        <p:style>
          <a:lnRef idx="1">
            <a:schemeClr val="accent2"/>
          </a:lnRef>
          <a:fillRef idx="0">
            <a:schemeClr val="accent2"/>
          </a:fillRef>
          <a:effectRef idx="0">
            <a:schemeClr val="accent2"/>
          </a:effectRef>
          <a:fontRef idx="minor">
            <a:schemeClr val="tx1"/>
          </a:fontRef>
        </p:style>
      </p:cxnSp>
      <p:cxnSp>
        <p:nvCxnSpPr>
          <p:cNvPr id="16" name="Straight Connector 15">
            <a:extLst>
              <a:ext uri="{FF2B5EF4-FFF2-40B4-BE49-F238E27FC236}">
                <a16:creationId xmlns:a16="http://schemas.microsoft.com/office/drawing/2014/main" id="{DE5F36E9-1340-3C4B-B120-491B5B69DEBA}"/>
              </a:ext>
            </a:extLst>
          </p:cNvPr>
          <p:cNvCxnSpPr/>
          <p:nvPr userDrawn="1"/>
        </p:nvCxnSpPr>
        <p:spPr>
          <a:xfrm>
            <a:off x="881063" y="5800725"/>
            <a:ext cx="0" cy="1285875"/>
          </a:xfrm>
          <a:prstGeom prst="line">
            <a:avLst/>
          </a:prstGeom>
          <a:ln>
            <a:solidFill>
              <a:schemeClr val="accent1"/>
            </a:solidFill>
          </a:ln>
        </p:spPr>
        <p:style>
          <a:lnRef idx="1">
            <a:schemeClr val="accent2"/>
          </a:lnRef>
          <a:fillRef idx="0">
            <a:schemeClr val="accent2"/>
          </a:fillRef>
          <a:effectRef idx="0">
            <a:schemeClr val="accent2"/>
          </a:effectRef>
          <a:fontRef idx="minor">
            <a:schemeClr val="tx1"/>
          </a:fontRef>
        </p:style>
      </p:cxnSp>
      <p:sp>
        <p:nvSpPr>
          <p:cNvPr id="3" name="Picture Placeholder 2">
            <a:extLst>
              <a:ext uri="{FF2B5EF4-FFF2-40B4-BE49-F238E27FC236}">
                <a16:creationId xmlns:a16="http://schemas.microsoft.com/office/drawing/2014/main" id="{80E02049-C2BE-8D46-ABF5-1D583AA70A9A}"/>
              </a:ext>
            </a:extLst>
          </p:cNvPr>
          <p:cNvSpPr>
            <a:spLocks noGrp="1"/>
          </p:cNvSpPr>
          <p:nvPr>
            <p:ph type="pic" sz="quarter" idx="13"/>
          </p:nvPr>
        </p:nvSpPr>
        <p:spPr>
          <a:xfrm>
            <a:off x="7146132" y="1460501"/>
            <a:ext cx="4271962" cy="5397500"/>
          </a:xfrm>
          <a:prstGeom prst="rect">
            <a:avLst/>
          </a:prstGeom>
          <a:pattFill prst="lgCheck">
            <a:fgClr>
              <a:schemeClr val="tx2">
                <a:lumMod val="20000"/>
                <a:lumOff val="80000"/>
              </a:schemeClr>
            </a:fgClr>
            <a:bgClr>
              <a:schemeClr val="bg1"/>
            </a:bgClr>
          </a:pattFill>
        </p:spPr>
        <p:txBody>
          <a:bodyPr/>
          <a:lstStyle>
            <a:lvl1pPr marL="0" indent="0" algn="ctr">
              <a:buNone/>
              <a:defRPr sz="1800"/>
            </a:lvl1pPr>
          </a:lstStyle>
          <a:p>
            <a:r>
              <a:rPr lang="fr-FR"/>
              <a:t>Cliquez sur l'icône pour ajouter une image</a:t>
            </a:r>
            <a:endParaRPr lang="en-US"/>
          </a:p>
        </p:txBody>
      </p:sp>
      <p:sp>
        <p:nvSpPr>
          <p:cNvPr id="17" name="Text Placeholder 24">
            <a:extLst>
              <a:ext uri="{FF2B5EF4-FFF2-40B4-BE49-F238E27FC236}">
                <a16:creationId xmlns:a16="http://schemas.microsoft.com/office/drawing/2014/main" id="{32CFA36E-EB99-B44E-887C-E0DC195B900A}"/>
              </a:ext>
            </a:extLst>
          </p:cNvPr>
          <p:cNvSpPr>
            <a:spLocks noGrp="1"/>
          </p:cNvSpPr>
          <p:nvPr>
            <p:ph type="body" sz="quarter" idx="14" hasCustomPrompt="1"/>
          </p:nvPr>
        </p:nvSpPr>
        <p:spPr>
          <a:xfrm>
            <a:off x="1544638" y="1460500"/>
            <a:ext cx="4584700" cy="1612900"/>
          </a:xfrm>
          <a:prstGeom prst="rect">
            <a:avLst/>
          </a:prstGeom>
        </p:spPr>
        <p:txBody>
          <a:bodyPr/>
          <a:lstStyle>
            <a:lvl1pPr marL="0" indent="0">
              <a:buNone/>
              <a:defRPr sz="5400">
                <a:solidFill>
                  <a:schemeClr val="tx1"/>
                </a:solidFill>
                <a:latin typeface="+mj-lt"/>
              </a:defRPr>
            </a:lvl1pPr>
          </a:lstStyle>
          <a:p>
            <a:pPr lvl="0"/>
            <a:r>
              <a:rPr lang="en-US"/>
              <a:t>Presentation Outline</a:t>
            </a:r>
          </a:p>
          <a:p>
            <a:pPr lvl="0"/>
            <a:endParaRPr lang="en-US"/>
          </a:p>
        </p:txBody>
      </p:sp>
      <p:sp>
        <p:nvSpPr>
          <p:cNvPr id="18" name="Text Placeholder 26">
            <a:extLst>
              <a:ext uri="{FF2B5EF4-FFF2-40B4-BE49-F238E27FC236}">
                <a16:creationId xmlns:a16="http://schemas.microsoft.com/office/drawing/2014/main" id="{86398FC7-FCA7-4440-90B9-648E43738C35}"/>
              </a:ext>
            </a:extLst>
          </p:cNvPr>
          <p:cNvSpPr>
            <a:spLocks noGrp="1"/>
          </p:cNvSpPr>
          <p:nvPr>
            <p:ph type="body" sz="quarter" idx="15"/>
          </p:nvPr>
        </p:nvSpPr>
        <p:spPr>
          <a:xfrm>
            <a:off x="1539875" y="3186112"/>
            <a:ext cx="4589463" cy="914400"/>
          </a:xfrm>
          <a:prstGeom prst="rect">
            <a:avLst/>
          </a:prstGeom>
        </p:spPr>
        <p:txBody>
          <a:bodyPr/>
          <a:lstStyle>
            <a:lvl1pPr marL="342900" indent="-342900">
              <a:lnSpc>
                <a:spcPct val="150000"/>
              </a:lnSpc>
              <a:buFont typeface="Arial" panose="020B0604020202020204" pitchFamily="34" charset="0"/>
              <a:buChar char="•"/>
              <a:defRPr sz="2000">
                <a:solidFill>
                  <a:schemeClr val="tx1"/>
                </a:solidFill>
              </a:defRPr>
            </a:lvl1pPr>
          </a:lstStyle>
          <a:p>
            <a:pPr lvl="0"/>
            <a:r>
              <a:rPr lang="fr-FR"/>
              <a:t>Cliquez pour modifier les styles du texte du masque</a:t>
            </a:r>
          </a:p>
        </p:txBody>
      </p:sp>
    </p:spTree>
    <p:extLst>
      <p:ext uri="{BB962C8B-B14F-4D97-AF65-F5344CB8AC3E}">
        <p14:creationId xmlns:p14="http://schemas.microsoft.com/office/powerpoint/2010/main" val="7199096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takeholder 2">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CEC9DD27-C578-D54D-8000-A2C4C3F37103}"/>
              </a:ext>
            </a:extLst>
          </p:cNvPr>
          <p:cNvSpPr>
            <a:spLocks noGrp="1"/>
          </p:cNvSpPr>
          <p:nvPr>
            <p:ph type="pic" sz="quarter" idx="25"/>
          </p:nvPr>
        </p:nvSpPr>
        <p:spPr>
          <a:xfrm>
            <a:off x="725306" y="9093"/>
            <a:ext cx="3137785" cy="3966771"/>
          </a:xfrm>
          <a:prstGeom prst="rect">
            <a:avLst/>
          </a:prstGeom>
          <a:pattFill prst="lgCheck">
            <a:fgClr>
              <a:schemeClr val="bg1">
                <a:lumMod val="85000"/>
              </a:schemeClr>
            </a:fgClr>
            <a:bgClr>
              <a:schemeClr val="bg1"/>
            </a:bgClr>
          </a:pattFill>
        </p:spPr>
        <p:txBody>
          <a:bodyPr/>
          <a:lstStyle>
            <a:lvl1pPr marL="0" indent="0" algn="ctr">
              <a:buNone/>
              <a:defRPr sz="1600"/>
            </a:lvl1pPr>
          </a:lstStyle>
          <a:p>
            <a:r>
              <a:rPr lang="fr-FR"/>
              <a:t>Cliquez sur l'icône pour ajouter une image</a:t>
            </a:r>
            <a:endParaRPr lang="en-US"/>
          </a:p>
        </p:txBody>
      </p:sp>
      <p:sp>
        <p:nvSpPr>
          <p:cNvPr id="3" name="Slide Number Placeholder 2">
            <a:extLst>
              <a:ext uri="{FF2B5EF4-FFF2-40B4-BE49-F238E27FC236}">
                <a16:creationId xmlns:a16="http://schemas.microsoft.com/office/drawing/2014/main" id="{40828E6D-4069-B44A-B29C-94D0EB694950}"/>
              </a:ext>
            </a:extLst>
          </p:cNvPr>
          <p:cNvSpPr>
            <a:spLocks noGrp="1"/>
          </p:cNvSpPr>
          <p:nvPr>
            <p:ph type="sldNum" sz="quarter" idx="10"/>
          </p:nvPr>
        </p:nvSpPr>
        <p:spPr/>
        <p:txBody>
          <a:bodyPr/>
          <a:lstStyle/>
          <a:p>
            <a:fld id="{887A9567-B06F-C940-B410-F4F3929FAE7F}" type="slidenum">
              <a:rPr lang="en-US" smtClean="0"/>
              <a:pPr/>
              <a:t>‹#›</a:t>
            </a:fld>
            <a:endParaRPr lang="en-US"/>
          </a:p>
        </p:txBody>
      </p:sp>
      <p:sp>
        <p:nvSpPr>
          <p:cNvPr id="7" name="Text Placeholder 6">
            <a:extLst>
              <a:ext uri="{FF2B5EF4-FFF2-40B4-BE49-F238E27FC236}">
                <a16:creationId xmlns:a16="http://schemas.microsoft.com/office/drawing/2014/main" id="{6AB18299-6B7C-C748-8CFA-4BB24B7F3371}"/>
              </a:ext>
            </a:extLst>
          </p:cNvPr>
          <p:cNvSpPr>
            <a:spLocks noGrp="1"/>
          </p:cNvSpPr>
          <p:nvPr>
            <p:ph type="body" sz="quarter" idx="22" hasCustomPrompt="1"/>
          </p:nvPr>
        </p:nvSpPr>
        <p:spPr>
          <a:xfrm>
            <a:off x="725761" y="4877193"/>
            <a:ext cx="3135313" cy="1479158"/>
          </a:xfrm>
          <a:prstGeom prst="rect">
            <a:avLst/>
          </a:prstGeom>
        </p:spPr>
        <p:txBody>
          <a:bodyPr/>
          <a:lstStyle>
            <a:lvl1pPr marL="0" indent="0">
              <a:lnSpc>
                <a:spcPts val="1740"/>
              </a:lnSpc>
              <a:buNone/>
              <a:defRPr sz="120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sed</a:t>
            </a:r>
            <a:r>
              <a:rPr lang="en-US"/>
              <a:t> do </a:t>
            </a:r>
            <a:r>
              <a:rPr lang="en-US" err="1"/>
              <a:t>eiusmod</a:t>
            </a:r>
            <a:r>
              <a:rPr lang="en-US"/>
              <a:t> </a:t>
            </a:r>
            <a:r>
              <a:rPr lang="en-US" err="1"/>
              <a:t>tempor</a:t>
            </a:r>
            <a:r>
              <a:rPr lang="en-US"/>
              <a:t> </a:t>
            </a:r>
            <a:r>
              <a:rPr lang="en-US" err="1"/>
              <a:t>incididunt</a:t>
            </a:r>
            <a:r>
              <a:rPr lang="en-US"/>
              <a:t> </a:t>
            </a:r>
            <a:r>
              <a:rPr lang="en-US" err="1"/>
              <a:t>ut</a:t>
            </a:r>
            <a:r>
              <a:rPr lang="en-US"/>
              <a:t> </a:t>
            </a:r>
            <a:r>
              <a:rPr lang="en-US" err="1"/>
              <a:t>labore</a:t>
            </a:r>
            <a:r>
              <a:rPr lang="en-US"/>
              <a:t> et dolore magna </a:t>
            </a:r>
            <a:r>
              <a:rPr lang="en-US" err="1"/>
              <a:t>aliqua</a:t>
            </a:r>
            <a:r>
              <a:rPr lang="en-US"/>
              <a:t>. 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a:t>
            </a:r>
          </a:p>
          <a:p>
            <a:pPr lvl="0"/>
            <a:endParaRPr lang="en-US"/>
          </a:p>
          <a:p>
            <a:pPr lvl="0"/>
            <a:endParaRPr lang="en-US"/>
          </a:p>
        </p:txBody>
      </p:sp>
      <p:sp>
        <p:nvSpPr>
          <p:cNvPr id="18" name="Rectangle 17">
            <a:extLst>
              <a:ext uri="{FF2B5EF4-FFF2-40B4-BE49-F238E27FC236}">
                <a16:creationId xmlns:a16="http://schemas.microsoft.com/office/drawing/2014/main" id="{F1669BED-7142-1742-85CE-51CA1B935AE4}"/>
              </a:ext>
            </a:extLst>
          </p:cNvPr>
          <p:cNvSpPr/>
          <p:nvPr/>
        </p:nvSpPr>
        <p:spPr>
          <a:xfrm>
            <a:off x="725307" y="3959990"/>
            <a:ext cx="3137785" cy="83602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Placeholder 2">
            <a:extLst>
              <a:ext uri="{FF2B5EF4-FFF2-40B4-BE49-F238E27FC236}">
                <a16:creationId xmlns:a16="http://schemas.microsoft.com/office/drawing/2014/main" id="{885D0BAC-D132-AF45-B952-340044D34446}"/>
              </a:ext>
            </a:extLst>
          </p:cNvPr>
          <p:cNvSpPr>
            <a:spLocks noGrp="1"/>
          </p:cNvSpPr>
          <p:nvPr>
            <p:ph type="body" sz="quarter" idx="16" hasCustomPrompt="1"/>
          </p:nvPr>
        </p:nvSpPr>
        <p:spPr>
          <a:xfrm>
            <a:off x="831289" y="4034897"/>
            <a:ext cx="2888679" cy="274578"/>
          </a:xfrm>
          <a:prstGeom prst="rect">
            <a:avLst/>
          </a:prstGeom>
        </p:spPr>
        <p:txBody>
          <a:bodyPr/>
          <a:lstStyle>
            <a:lvl1pPr marL="0" indent="0">
              <a:buNone/>
              <a:defRPr sz="1400" cap="all" baseline="0">
                <a:solidFill>
                  <a:schemeClr val="bg1"/>
                </a:solidFill>
                <a:latin typeface="+mj-lt"/>
              </a:defRPr>
            </a:lvl1pPr>
          </a:lstStyle>
          <a:p>
            <a:pPr lvl="0"/>
            <a:r>
              <a:rPr lang="en-US">
                <a:latin typeface="+mj-lt"/>
              </a:rPr>
              <a:t>Name Last Name</a:t>
            </a:r>
            <a:endParaRPr lang="en-US"/>
          </a:p>
        </p:txBody>
      </p:sp>
      <p:sp>
        <p:nvSpPr>
          <p:cNvPr id="46" name="Text Placeholder 4">
            <a:extLst>
              <a:ext uri="{FF2B5EF4-FFF2-40B4-BE49-F238E27FC236}">
                <a16:creationId xmlns:a16="http://schemas.microsoft.com/office/drawing/2014/main" id="{011470A6-865C-7149-8B60-3AF38B157807}"/>
              </a:ext>
            </a:extLst>
          </p:cNvPr>
          <p:cNvSpPr>
            <a:spLocks noGrp="1"/>
          </p:cNvSpPr>
          <p:nvPr>
            <p:ph type="body" sz="quarter" idx="17" hasCustomPrompt="1"/>
          </p:nvPr>
        </p:nvSpPr>
        <p:spPr>
          <a:xfrm>
            <a:off x="831289" y="4325193"/>
            <a:ext cx="2888679" cy="411787"/>
          </a:xfrm>
          <a:prstGeom prst="rect">
            <a:avLst/>
          </a:prstGeom>
        </p:spPr>
        <p:txBody>
          <a:bodyPr/>
          <a:lstStyle>
            <a:lvl1pPr marL="0" indent="0">
              <a:buNone/>
              <a:defRPr sz="1200">
                <a:solidFill>
                  <a:schemeClr val="bg1"/>
                </a:solidFill>
              </a:defRPr>
            </a:lvl1pPr>
          </a:lstStyle>
          <a:p>
            <a:pPr lvl="0"/>
            <a:r>
              <a:rPr lang="en-US"/>
              <a:t>Title</a:t>
            </a:r>
          </a:p>
        </p:txBody>
      </p:sp>
      <p:sp>
        <p:nvSpPr>
          <p:cNvPr id="55" name="Picture Placeholder 8">
            <a:extLst>
              <a:ext uri="{FF2B5EF4-FFF2-40B4-BE49-F238E27FC236}">
                <a16:creationId xmlns:a16="http://schemas.microsoft.com/office/drawing/2014/main" id="{2417795C-1A8B-4C4C-A74B-398F03ADE99D}"/>
              </a:ext>
            </a:extLst>
          </p:cNvPr>
          <p:cNvSpPr>
            <a:spLocks noGrp="1"/>
          </p:cNvSpPr>
          <p:nvPr>
            <p:ph type="pic" sz="quarter" idx="26"/>
          </p:nvPr>
        </p:nvSpPr>
        <p:spPr>
          <a:xfrm>
            <a:off x="4470433" y="9093"/>
            <a:ext cx="3137785" cy="3966771"/>
          </a:xfrm>
          <a:prstGeom prst="rect">
            <a:avLst/>
          </a:prstGeom>
          <a:pattFill prst="lgCheck">
            <a:fgClr>
              <a:schemeClr val="bg1">
                <a:lumMod val="85000"/>
              </a:schemeClr>
            </a:fgClr>
            <a:bgClr>
              <a:schemeClr val="bg1"/>
            </a:bgClr>
          </a:pattFill>
        </p:spPr>
        <p:txBody>
          <a:bodyPr/>
          <a:lstStyle>
            <a:lvl1pPr marL="0" indent="0" algn="ctr">
              <a:buNone/>
              <a:defRPr sz="1600"/>
            </a:lvl1pPr>
          </a:lstStyle>
          <a:p>
            <a:r>
              <a:rPr lang="fr-FR"/>
              <a:t>Cliquez sur l'icône pour ajouter une image</a:t>
            </a:r>
            <a:endParaRPr lang="en-US"/>
          </a:p>
        </p:txBody>
      </p:sp>
      <p:sp>
        <p:nvSpPr>
          <p:cNvPr id="56" name="Text Placeholder 6">
            <a:extLst>
              <a:ext uri="{FF2B5EF4-FFF2-40B4-BE49-F238E27FC236}">
                <a16:creationId xmlns:a16="http://schemas.microsoft.com/office/drawing/2014/main" id="{09E677B0-6068-4440-BA7A-FE4BB8990855}"/>
              </a:ext>
            </a:extLst>
          </p:cNvPr>
          <p:cNvSpPr>
            <a:spLocks noGrp="1"/>
          </p:cNvSpPr>
          <p:nvPr>
            <p:ph type="body" sz="quarter" idx="27" hasCustomPrompt="1"/>
          </p:nvPr>
        </p:nvSpPr>
        <p:spPr>
          <a:xfrm>
            <a:off x="4470888" y="4877193"/>
            <a:ext cx="3135313" cy="1479158"/>
          </a:xfrm>
          <a:prstGeom prst="rect">
            <a:avLst/>
          </a:prstGeom>
        </p:spPr>
        <p:txBody>
          <a:bodyPr/>
          <a:lstStyle>
            <a:lvl1pPr marL="0" indent="0">
              <a:lnSpc>
                <a:spcPts val="1740"/>
              </a:lnSpc>
              <a:buNone/>
              <a:defRPr sz="120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sed</a:t>
            </a:r>
            <a:r>
              <a:rPr lang="en-US"/>
              <a:t> do </a:t>
            </a:r>
            <a:r>
              <a:rPr lang="en-US" err="1"/>
              <a:t>eiusmod</a:t>
            </a:r>
            <a:r>
              <a:rPr lang="en-US"/>
              <a:t> </a:t>
            </a:r>
            <a:r>
              <a:rPr lang="en-US" err="1"/>
              <a:t>tempor</a:t>
            </a:r>
            <a:r>
              <a:rPr lang="en-US"/>
              <a:t> </a:t>
            </a:r>
            <a:r>
              <a:rPr lang="en-US" err="1"/>
              <a:t>incididunt</a:t>
            </a:r>
            <a:r>
              <a:rPr lang="en-US"/>
              <a:t> </a:t>
            </a:r>
            <a:r>
              <a:rPr lang="en-US" err="1"/>
              <a:t>ut</a:t>
            </a:r>
            <a:r>
              <a:rPr lang="en-US"/>
              <a:t> </a:t>
            </a:r>
            <a:r>
              <a:rPr lang="en-US" err="1"/>
              <a:t>labore</a:t>
            </a:r>
            <a:r>
              <a:rPr lang="en-US"/>
              <a:t> et dolore magna </a:t>
            </a:r>
            <a:r>
              <a:rPr lang="en-US" err="1"/>
              <a:t>aliqua</a:t>
            </a:r>
            <a:r>
              <a:rPr lang="en-US"/>
              <a:t>. 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a:t>
            </a:r>
          </a:p>
          <a:p>
            <a:pPr lvl="0"/>
            <a:endParaRPr lang="en-US"/>
          </a:p>
          <a:p>
            <a:pPr lvl="0"/>
            <a:endParaRPr lang="en-US"/>
          </a:p>
        </p:txBody>
      </p:sp>
      <p:sp>
        <p:nvSpPr>
          <p:cNvPr id="57" name="Rectangle 56">
            <a:extLst>
              <a:ext uri="{FF2B5EF4-FFF2-40B4-BE49-F238E27FC236}">
                <a16:creationId xmlns:a16="http://schemas.microsoft.com/office/drawing/2014/main" id="{37114EA6-8532-8F4F-ABD6-C16E91E3DC85}"/>
              </a:ext>
            </a:extLst>
          </p:cNvPr>
          <p:cNvSpPr/>
          <p:nvPr userDrawn="1"/>
        </p:nvSpPr>
        <p:spPr>
          <a:xfrm>
            <a:off x="4470434" y="3959990"/>
            <a:ext cx="3137785" cy="83602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 Placeholder 2">
            <a:extLst>
              <a:ext uri="{FF2B5EF4-FFF2-40B4-BE49-F238E27FC236}">
                <a16:creationId xmlns:a16="http://schemas.microsoft.com/office/drawing/2014/main" id="{D718D73B-F767-7043-966B-F089F2CA7A84}"/>
              </a:ext>
            </a:extLst>
          </p:cNvPr>
          <p:cNvSpPr>
            <a:spLocks noGrp="1"/>
          </p:cNvSpPr>
          <p:nvPr>
            <p:ph type="body" sz="quarter" idx="28" hasCustomPrompt="1"/>
          </p:nvPr>
        </p:nvSpPr>
        <p:spPr>
          <a:xfrm>
            <a:off x="4576416" y="4034897"/>
            <a:ext cx="2888679" cy="274578"/>
          </a:xfrm>
          <a:prstGeom prst="rect">
            <a:avLst/>
          </a:prstGeom>
        </p:spPr>
        <p:txBody>
          <a:bodyPr/>
          <a:lstStyle>
            <a:lvl1pPr marL="0" indent="0">
              <a:buNone/>
              <a:defRPr sz="1400" cap="all" baseline="0">
                <a:solidFill>
                  <a:schemeClr val="bg1"/>
                </a:solidFill>
                <a:latin typeface="+mj-lt"/>
              </a:defRPr>
            </a:lvl1pPr>
          </a:lstStyle>
          <a:p>
            <a:pPr lvl="0"/>
            <a:r>
              <a:rPr lang="en-US">
                <a:latin typeface="+mj-lt"/>
              </a:rPr>
              <a:t>Name Last Name</a:t>
            </a:r>
            <a:endParaRPr lang="en-US"/>
          </a:p>
        </p:txBody>
      </p:sp>
      <p:sp>
        <p:nvSpPr>
          <p:cNvPr id="59" name="Text Placeholder 4">
            <a:extLst>
              <a:ext uri="{FF2B5EF4-FFF2-40B4-BE49-F238E27FC236}">
                <a16:creationId xmlns:a16="http://schemas.microsoft.com/office/drawing/2014/main" id="{978360E3-D66A-F843-B8CA-E2AC692944FA}"/>
              </a:ext>
            </a:extLst>
          </p:cNvPr>
          <p:cNvSpPr>
            <a:spLocks noGrp="1"/>
          </p:cNvSpPr>
          <p:nvPr>
            <p:ph type="body" sz="quarter" idx="29" hasCustomPrompt="1"/>
          </p:nvPr>
        </p:nvSpPr>
        <p:spPr>
          <a:xfrm>
            <a:off x="4576416" y="4325193"/>
            <a:ext cx="2888679" cy="411787"/>
          </a:xfrm>
          <a:prstGeom prst="rect">
            <a:avLst/>
          </a:prstGeom>
        </p:spPr>
        <p:txBody>
          <a:bodyPr/>
          <a:lstStyle>
            <a:lvl1pPr marL="0" indent="0">
              <a:buNone/>
              <a:defRPr sz="1200">
                <a:solidFill>
                  <a:schemeClr val="bg1"/>
                </a:solidFill>
              </a:defRPr>
            </a:lvl1pPr>
          </a:lstStyle>
          <a:p>
            <a:pPr lvl="0"/>
            <a:r>
              <a:rPr lang="en-US"/>
              <a:t>Title</a:t>
            </a:r>
          </a:p>
        </p:txBody>
      </p:sp>
      <p:sp>
        <p:nvSpPr>
          <p:cNvPr id="60" name="Picture Placeholder 8">
            <a:extLst>
              <a:ext uri="{FF2B5EF4-FFF2-40B4-BE49-F238E27FC236}">
                <a16:creationId xmlns:a16="http://schemas.microsoft.com/office/drawing/2014/main" id="{6E477342-634B-9A4C-BE43-6292B21CE50E}"/>
              </a:ext>
            </a:extLst>
          </p:cNvPr>
          <p:cNvSpPr>
            <a:spLocks noGrp="1"/>
          </p:cNvSpPr>
          <p:nvPr>
            <p:ph type="pic" sz="quarter" idx="30"/>
          </p:nvPr>
        </p:nvSpPr>
        <p:spPr>
          <a:xfrm>
            <a:off x="8218032" y="9093"/>
            <a:ext cx="3137785" cy="3966771"/>
          </a:xfrm>
          <a:prstGeom prst="rect">
            <a:avLst/>
          </a:prstGeom>
          <a:pattFill prst="lgCheck">
            <a:fgClr>
              <a:schemeClr val="bg1">
                <a:lumMod val="85000"/>
              </a:schemeClr>
            </a:fgClr>
            <a:bgClr>
              <a:schemeClr val="bg1"/>
            </a:bgClr>
          </a:pattFill>
        </p:spPr>
        <p:txBody>
          <a:bodyPr/>
          <a:lstStyle>
            <a:lvl1pPr marL="0" indent="0" algn="ctr">
              <a:buNone/>
              <a:defRPr sz="1600"/>
            </a:lvl1pPr>
          </a:lstStyle>
          <a:p>
            <a:r>
              <a:rPr lang="fr-FR"/>
              <a:t>Cliquez sur l'icône pour ajouter une image</a:t>
            </a:r>
            <a:endParaRPr lang="en-US"/>
          </a:p>
        </p:txBody>
      </p:sp>
      <p:sp>
        <p:nvSpPr>
          <p:cNvPr id="61" name="Text Placeholder 6">
            <a:extLst>
              <a:ext uri="{FF2B5EF4-FFF2-40B4-BE49-F238E27FC236}">
                <a16:creationId xmlns:a16="http://schemas.microsoft.com/office/drawing/2014/main" id="{173411A5-B980-B542-9EBF-7BD23DE5A30C}"/>
              </a:ext>
            </a:extLst>
          </p:cNvPr>
          <p:cNvSpPr>
            <a:spLocks noGrp="1"/>
          </p:cNvSpPr>
          <p:nvPr>
            <p:ph type="body" sz="quarter" idx="31" hasCustomPrompt="1"/>
          </p:nvPr>
        </p:nvSpPr>
        <p:spPr>
          <a:xfrm>
            <a:off x="8218487" y="4877193"/>
            <a:ext cx="3135313" cy="1479158"/>
          </a:xfrm>
          <a:prstGeom prst="rect">
            <a:avLst/>
          </a:prstGeom>
        </p:spPr>
        <p:txBody>
          <a:bodyPr/>
          <a:lstStyle>
            <a:lvl1pPr marL="0" indent="0">
              <a:lnSpc>
                <a:spcPts val="1740"/>
              </a:lnSpc>
              <a:buNone/>
              <a:defRPr sz="120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sed</a:t>
            </a:r>
            <a:r>
              <a:rPr lang="en-US"/>
              <a:t> do </a:t>
            </a:r>
            <a:r>
              <a:rPr lang="en-US" err="1"/>
              <a:t>eiusmod</a:t>
            </a:r>
            <a:r>
              <a:rPr lang="en-US"/>
              <a:t> </a:t>
            </a:r>
            <a:r>
              <a:rPr lang="en-US" err="1"/>
              <a:t>tempor</a:t>
            </a:r>
            <a:r>
              <a:rPr lang="en-US"/>
              <a:t> </a:t>
            </a:r>
            <a:r>
              <a:rPr lang="en-US" err="1"/>
              <a:t>incididunt</a:t>
            </a:r>
            <a:r>
              <a:rPr lang="en-US"/>
              <a:t> </a:t>
            </a:r>
            <a:r>
              <a:rPr lang="en-US" err="1"/>
              <a:t>ut</a:t>
            </a:r>
            <a:r>
              <a:rPr lang="en-US"/>
              <a:t> </a:t>
            </a:r>
            <a:r>
              <a:rPr lang="en-US" err="1"/>
              <a:t>labore</a:t>
            </a:r>
            <a:r>
              <a:rPr lang="en-US"/>
              <a:t> et dolore magna </a:t>
            </a:r>
            <a:r>
              <a:rPr lang="en-US" err="1"/>
              <a:t>aliqua</a:t>
            </a:r>
            <a:r>
              <a:rPr lang="en-US"/>
              <a:t>. 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a:t>
            </a:r>
          </a:p>
          <a:p>
            <a:pPr lvl="0"/>
            <a:endParaRPr lang="en-US"/>
          </a:p>
          <a:p>
            <a:pPr lvl="0"/>
            <a:endParaRPr lang="en-US"/>
          </a:p>
        </p:txBody>
      </p:sp>
      <p:sp>
        <p:nvSpPr>
          <p:cNvPr id="62" name="Rectangle 61">
            <a:extLst>
              <a:ext uri="{FF2B5EF4-FFF2-40B4-BE49-F238E27FC236}">
                <a16:creationId xmlns:a16="http://schemas.microsoft.com/office/drawing/2014/main" id="{F7DB41B6-83EA-6347-A36B-5E64E41B6F8B}"/>
              </a:ext>
            </a:extLst>
          </p:cNvPr>
          <p:cNvSpPr/>
          <p:nvPr userDrawn="1"/>
        </p:nvSpPr>
        <p:spPr>
          <a:xfrm>
            <a:off x="8218033" y="3959990"/>
            <a:ext cx="3137785" cy="83602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 Placeholder 2">
            <a:extLst>
              <a:ext uri="{FF2B5EF4-FFF2-40B4-BE49-F238E27FC236}">
                <a16:creationId xmlns:a16="http://schemas.microsoft.com/office/drawing/2014/main" id="{2F7DBCC8-F6A5-214A-929C-5904E17F668E}"/>
              </a:ext>
            </a:extLst>
          </p:cNvPr>
          <p:cNvSpPr>
            <a:spLocks noGrp="1"/>
          </p:cNvSpPr>
          <p:nvPr>
            <p:ph type="body" sz="quarter" idx="32" hasCustomPrompt="1"/>
          </p:nvPr>
        </p:nvSpPr>
        <p:spPr>
          <a:xfrm>
            <a:off x="8324015" y="4034897"/>
            <a:ext cx="2888679" cy="274578"/>
          </a:xfrm>
          <a:prstGeom prst="rect">
            <a:avLst/>
          </a:prstGeom>
        </p:spPr>
        <p:txBody>
          <a:bodyPr/>
          <a:lstStyle>
            <a:lvl1pPr marL="0" indent="0">
              <a:buNone/>
              <a:defRPr sz="1400" cap="all" baseline="0">
                <a:solidFill>
                  <a:schemeClr val="bg1"/>
                </a:solidFill>
                <a:latin typeface="+mj-lt"/>
              </a:defRPr>
            </a:lvl1pPr>
          </a:lstStyle>
          <a:p>
            <a:pPr lvl="0"/>
            <a:r>
              <a:rPr lang="en-US">
                <a:latin typeface="+mj-lt"/>
              </a:rPr>
              <a:t>Name Last Name</a:t>
            </a:r>
            <a:endParaRPr lang="en-US"/>
          </a:p>
        </p:txBody>
      </p:sp>
      <p:sp>
        <p:nvSpPr>
          <p:cNvPr id="64" name="Text Placeholder 4">
            <a:extLst>
              <a:ext uri="{FF2B5EF4-FFF2-40B4-BE49-F238E27FC236}">
                <a16:creationId xmlns:a16="http://schemas.microsoft.com/office/drawing/2014/main" id="{7A8C35B3-992F-754C-A530-C1A471451159}"/>
              </a:ext>
            </a:extLst>
          </p:cNvPr>
          <p:cNvSpPr>
            <a:spLocks noGrp="1"/>
          </p:cNvSpPr>
          <p:nvPr>
            <p:ph type="body" sz="quarter" idx="33" hasCustomPrompt="1"/>
          </p:nvPr>
        </p:nvSpPr>
        <p:spPr>
          <a:xfrm>
            <a:off x="8324015" y="4325193"/>
            <a:ext cx="2888679" cy="411787"/>
          </a:xfrm>
          <a:prstGeom prst="rect">
            <a:avLst/>
          </a:prstGeom>
        </p:spPr>
        <p:txBody>
          <a:bodyPr/>
          <a:lstStyle>
            <a:lvl1pPr marL="0" indent="0">
              <a:buNone/>
              <a:defRPr sz="1200">
                <a:solidFill>
                  <a:schemeClr val="bg1"/>
                </a:solidFill>
              </a:defRPr>
            </a:lvl1pPr>
          </a:lstStyle>
          <a:p>
            <a:pPr lvl="0"/>
            <a:r>
              <a:rPr lang="en-US"/>
              <a:t>Title</a:t>
            </a:r>
          </a:p>
        </p:txBody>
      </p:sp>
    </p:spTree>
    <p:extLst>
      <p:ext uri="{BB962C8B-B14F-4D97-AF65-F5344CB8AC3E}">
        <p14:creationId xmlns:p14="http://schemas.microsoft.com/office/powerpoint/2010/main" val="21353174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lank (School Top)">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9311EA0-A77F-2340-A9C6-03669DB0889A}"/>
              </a:ext>
            </a:extLst>
          </p:cNvPr>
          <p:cNvSpPr>
            <a:spLocks noGrp="1"/>
          </p:cNvSpPr>
          <p:nvPr>
            <p:ph type="sldNum" sz="quarter" idx="10"/>
          </p:nvPr>
        </p:nvSpPr>
        <p:spPr/>
        <p:txBody>
          <a:bodyPr/>
          <a:lstStyle/>
          <a:p>
            <a:fld id="{887A9567-B06F-C940-B410-F4F3929FAE7F}" type="slidenum">
              <a:rPr lang="en-US" smtClean="0"/>
              <a:pPr/>
              <a:t>‹#›</a:t>
            </a:fld>
            <a:endParaRPr lang="en-US"/>
          </a:p>
        </p:txBody>
      </p:sp>
      <p:sp>
        <p:nvSpPr>
          <p:cNvPr id="4" name="TextBox 3">
            <a:extLst>
              <a:ext uri="{FF2B5EF4-FFF2-40B4-BE49-F238E27FC236}">
                <a16:creationId xmlns:a16="http://schemas.microsoft.com/office/drawing/2014/main" id="{439718CB-4F5D-A545-A941-82F5CAF04CCD}"/>
              </a:ext>
            </a:extLst>
          </p:cNvPr>
          <p:cNvSpPr txBox="1"/>
          <p:nvPr userDrawn="1"/>
        </p:nvSpPr>
        <p:spPr>
          <a:xfrm>
            <a:off x="365395" y="408382"/>
            <a:ext cx="5737022" cy="261610"/>
          </a:xfrm>
          <a:prstGeom prst="rect">
            <a:avLst/>
          </a:prstGeom>
          <a:noFill/>
        </p:spPr>
        <p:txBody>
          <a:bodyPr vert="horz" wrap="square" rtlCol="0">
            <a:spAutoFit/>
          </a:bodyPr>
          <a:lstStyle/>
          <a:p>
            <a:r>
              <a:rPr lang="en-US" sz="105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05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spTree>
    <p:extLst>
      <p:ext uri="{BB962C8B-B14F-4D97-AF65-F5344CB8AC3E}">
        <p14:creationId xmlns:p14="http://schemas.microsoft.com/office/powerpoint/2010/main" val="4028718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School Right Side)">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9311EA0-A77F-2340-A9C6-03669DB0889A}"/>
              </a:ext>
            </a:extLst>
          </p:cNvPr>
          <p:cNvSpPr>
            <a:spLocks noGrp="1"/>
          </p:cNvSpPr>
          <p:nvPr>
            <p:ph type="sldNum" sz="quarter" idx="10"/>
          </p:nvPr>
        </p:nvSpPr>
        <p:spPr/>
        <p:txBody>
          <a:bodyPr/>
          <a:lstStyle/>
          <a:p>
            <a:fld id="{887A9567-B06F-C940-B410-F4F3929FAE7F}" type="slidenum">
              <a:rPr lang="en-US" smtClean="0"/>
              <a:pPr/>
              <a:t>‹#›</a:t>
            </a:fld>
            <a:endParaRPr lang="en-US"/>
          </a:p>
        </p:txBody>
      </p:sp>
      <p:sp>
        <p:nvSpPr>
          <p:cNvPr id="5" name="TextBox 4">
            <a:extLst>
              <a:ext uri="{FF2B5EF4-FFF2-40B4-BE49-F238E27FC236}">
                <a16:creationId xmlns:a16="http://schemas.microsoft.com/office/drawing/2014/main" id="{5F83CD2C-9778-1046-8B1F-03FF20ACEDB5}"/>
              </a:ext>
            </a:extLst>
          </p:cNvPr>
          <p:cNvSpPr txBox="1"/>
          <p:nvPr userDrawn="1"/>
        </p:nvSpPr>
        <p:spPr>
          <a:xfrm>
            <a:off x="11693867" y="414826"/>
            <a:ext cx="346249" cy="5385899"/>
          </a:xfrm>
          <a:prstGeom prst="rect">
            <a:avLst/>
          </a:prstGeom>
          <a:noFill/>
        </p:spPr>
        <p:txBody>
          <a:bodyPr vert="vert" wrap="square" rtlCol="0">
            <a:spAutoFit/>
          </a:bodyPr>
          <a:lstStyle/>
          <a:p>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b="0" i="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spTree>
    <p:extLst>
      <p:ext uri="{BB962C8B-B14F-4D97-AF65-F5344CB8AC3E}">
        <p14:creationId xmlns:p14="http://schemas.microsoft.com/office/powerpoint/2010/main" val="221009238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lank (School Left Side)">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9311EA0-A77F-2340-A9C6-03669DB0889A}"/>
              </a:ext>
            </a:extLst>
          </p:cNvPr>
          <p:cNvSpPr>
            <a:spLocks noGrp="1"/>
          </p:cNvSpPr>
          <p:nvPr>
            <p:ph type="sldNum" sz="quarter" idx="10"/>
          </p:nvPr>
        </p:nvSpPr>
        <p:spPr/>
        <p:txBody>
          <a:bodyPr/>
          <a:lstStyle/>
          <a:p>
            <a:fld id="{887A9567-B06F-C940-B410-F4F3929FAE7F}" type="slidenum">
              <a:rPr lang="en-US" smtClean="0"/>
              <a:pPr/>
              <a:t>‹#›</a:t>
            </a:fld>
            <a:endParaRPr lang="en-US"/>
          </a:p>
        </p:txBody>
      </p:sp>
      <p:sp>
        <p:nvSpPr>
          <p:cNvPr id="4" name="TextBox 3">
            <a:extLst>
              <a:ext uri="{FF2B5EF4-FFF2-40B4-BE49-F238E27FC236}">
                <a16:creationId xmlns:a16="http://schemas.microsoft.com/office/drawing/2014/main" id="{A8A1C141-2355-A548-9256-CAACD0342831}"/>
              </a:ext>
            </a:extLst>
          </p:cNvPr>
          <p:cNvSpPr txBox="1"/>
          <p:nvPr userDrawn="1"/>
        </p:nvSpPr>
        <p:spPr>
          <a:xfrm>
            <a:off x="220553" y="414827"/>
            <a:ext cx="346249" cy="4763566"/>
          </a:xfrm>
          <a:prstGeom prst="rect">
            <a:avLst/>
          </a:prstGeom>
          <a:noFill/>
        </p:spPr>
        <p:txBody>
          <a:bodyPr vert="vert270" wrap="square" rtlCol="0">
            <a:spAutoFit/>
          </a:bodyPr>
          <a:lstStyle/>
          <a:p>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b="0" i="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spTree>
    <p:extLst>
      <p:ext uri="{BB962C8B-B14F-4D97-AF65-F5344CB8AC3E}">
        <p14:creationId xmlns:p14="http://schemas.microsoft.com/office/powerpoint/2010/main" val="8655193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Grid 4 (ASI)">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8D59095A-1AFD-864A-9C96-C52D9184E292}"/>
              </a:ext>
            </a:extLst>
          </p:cNvPr>
          <p:cNvSpPr>
            <a:spLocks noGrp="1"/>
          </p:cNvSpPr>
          <p:nvPr>
            <p:ph type="sldNum" sz="quarter" idx="12"/>
          </p:nvPr>
        </p:nvSpPr>
        <p:spPr>
          <a:xfrm>
            <a:off x="8610600" y="6356350"/>
            <a:ext cx="2743200" cy="365125"/>
          </a:xfrm>
        </p:spPr>
        <p:txBody>
          <a:bodyPr/>
          <a:lstStyle/>
          <a:p>
            <a:fld id="{887A9567-B06F-C940-B410-F4F3929FAE7F}" type="slidenum">
              <a:rPr lang="en-US" smtClean="0"/>
              <a:t>‹#›</a:t>
            </a:fld>
            <a:endParaRPr lang="en-US"/>
          </a:p>
        </p:txBody>
      </p:sp>
      <p:sp>
        <p:nvSpPr>
          <p:cNvPr id="6" name="Rectangle 5">
            <a:extLst>
              <a:ext uri="{FF2B5EF4-FFF2-40B4-BE49-F238E27FC236}">
                <a16:creationId xmlns:a16="http://schemas.microsoft.com/office/drawing/2014/main" id="{2D46AD37-D429-A647-B5F0-CB3FE1B4F6A5}"/>
              </a:ext>
            </a:extLst>
          </p:cNvPr>
          <p:cNvSpPr/>
          <p:nvPr/>
        </p:nvSpPr>
        <p:spPr>
          <a:xfrm>
            <a:off x="6248680" y="288925"/>
            <a:ext cx="5557837" cy="2900363"/>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 name="Rectangle 6">
            <a:extLst>
              <a:ext uri="{FF2B5EF4-FFF2-40B4-BE49-F238E27FC236}">
                <a16:creationId xmlns:a16="http://schemas.microsoft.com/office/drawing/2014/main" id="{F6604114-E994-DF4D-9F09-E32C701C2FDD}"/>
              </a:ext>
            </a:extLst>
          </p:cNvPr>
          <p:cNvSpPr/>
          <p:nvPr/>
        </p:nvSpPr>
        <p:spPr>
          <a:xfrm>
            <a:off x="414618" y="288924"/>
            <a:ext cx="5557837" cy="2900363"/>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8" name="Rectangle 7">
            <a:extLst>
              <a:ext uri="{FF2B5EF4-FFF2-40B4-BE49-F238E27FC236}">
                <a16:creationId xmlns:a16="http://schemas.microsoft.com/office/drawing/2014/main" id="{D877E254-C5E0-9346-914A-7D229BF0A607}"/>
              </a:ext>
            </a:extLst>
          </p:cNvPr>
          <p:cNvSpPr/>
          <p:nvPr/>
        </p:nvSpPr>
        <p:spPr>
          <a:xfrm>
            <a:off x="6248679" y="3455987"/>
            <a:ext cx="5557837" cy="2900363"/>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9" name="Rectangle 8">
            <a:extLst>
              <a:ext uri="{FF2B5EF4-FFF2-40B4-BE49-F238E27FC236}">
                <a16:creationId xmlns:a16="http://schemas.microsoft.com/office/drawing/2014/main" id="{20F6C08C-509D-2A45-B989-CD20CCBAB688}"/>
              </a:ext>
            </a:extLst>
          </p:cNvPr>
          <p:cNvSpPr/>
          <p:nvPr/>
        </p:nvSpPr>
        <p:spPr>
          <a:xfrm>
            <a:off x="414617" y="3455986"/>
            <a:ext cx="5557837" cy="2900363"/>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32" name="Text Placeholder 31">
            <a:extLst>
              <a:ext uri="{FF2B5EF4-FFF2-40B4-BE49-F238E27FC236}">
                <a16:creationId xmlns:a16="http://schemas.microsoft.com/office/drawing/2014/main" id="{480D3366-89D1-034D-A237-5E682BC0EF8C}"/>
              </a:ext>
            </a:extLst>
          </p:cNvPr>
          <p:cNvSpPr>
            <a:spLocks noGrp="1"/>
          </p:cNvSpPr>
          <p:nvPr>
            <p:ph type="body" sz="quarter" idx="21" hasCustomPrompt="1"/>
          </p:nvPr>
        </p:nvSpPr>
        <p:spPr>
          <a:xfrm>
            <a:off x="593725" y="452438"/>
            <a:ext cx="5124450" cy="375335"/>
          </a:xfrm>
          <a:prstGeom prst="rect">
            <a:avLst/>
          </a:prstGeom>
        </p:spPr>
        <p:txBody>
          <a:bodyPr/>
          <a:lstStyle>
            <a:lvl1pPr marL="0" indent="0">
              <a:buNone/>
              <a:defRPr sz="1800">
                <a:latin typeface="+mj-lt"/>
              </a:defRPr>
            </a:lvl1pPr>
          </a:lstStyle>
          <a:p>
            <a:pPr lvl="0"/>
            <a:r>
              <a:rPr lang="en-US"/>
              <a:t>1. Lorem ipsum dolor sit </a:t>
            </a:r>
            <a:r>
              <a:rPr lang="en-US" err="1"/>
              <a:t>amet</a:t>
            </a:r>
            <a:endParaRPr lang="en-US"/>
          </a:p>
          <a:p>
            <a:pPr lvl="0"/>
            <a:endParaRPr lang="en-US"/>
          </a:p>
          <a:p>
            <a:pPr lvl="0"/>
            <a:endParaRPr lang="en-US"/>
          </a:p>
        </p:txBody>
      </p:sp>
      <p:sp>
        <p:nvSpPr>
          <p:cNvPr id="34" name="Text Placeholder 33">
            <a:extLst>
              <a:ext uri="{FF2B5EF4-FFF2-40B4-BE49-F238E27FC236}">
                <a16:creationId xmlns:a16="http://schemas.microsoft.com/office/drawing/2014/main" id="{4B2281D4-4E50-1644-A27A-865DBFE47DCD}"/>
              </a:ext>
            </a:extLst>
          </p:cNvPr>
          <p:cNvSpPr>
            <a:spLocks noGrp="1"/>
          </p:cNvSpPr>
          <p:nvPr>
            <p:ph type="body" sz="quarter" idx="22" hasCustomPrompt="1"/>
          </p:nvPr>
        </p:nvSpPr>
        <p:spPr>
          <a:xfrm>
            <a:off x="593725" y="927100"/>
            <a:ext cx="5200650" cy="2133600"/>
          </a:xfrm>
          <a:prstGeom prst="rect">
            <a:avLst/>
          </a:prstGeom>
        </p:spPr>
        <p:txBody>
          <a:bodyPr/>
          <a:lstStyle>
            <a:lvl1pPr marL="0" indent="0">
              <a:lnSpc>
                <a:spcPts val="1880"/>
              </a:lnSpc>
              <a:buNone/>
              <a:defRPr sz="1400"/>
            </a:lvl1pPr>
            <a:lvl5pPr marL="1828800" indent="0">
              <a:buNone/>
              <a:defRPr/>
            </a:lvl5pPr>
          </a:lstStyle>
          <a:p>
            <a:pPr lvl="0"/>
            <a:r>
              <a:rPr lang="en-US"/>
              <a:t>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 Duis </a:t>
            </a:r>
            <a:r>
              <a:rPr lang="en-US" err="1"/>
              <a:t>aute</a:t>
            </a:r>
            <a:r>
              <a:rPr lang="en-US"/>
              <a:t> </a:t>
            </a:r>
            <a:r>
              <a:rPr lang="en-US" err="1"/>
              <a:t>irure</a:t>
            </a:r>
            <a:r>
              <a:rPr lang="en-US"/>
              <a:t> dolor in </a:t>
            </a:r>
            <a:r>
              <a:rPr lang="en-US" err="1"/>
              <a:t>reprehenderit</a:t>
            </a:r>
            <a:r>
              <a:rPr lang="en-US"/>
              <a:t> in </a:t>
            </a:r>
            <a:r>
              <a:rPr lang="en-US" err="1"/>
              <a:t>voluptate</a:t>
            </a:r>
            <a:r>
              <a:rPr lang="en-US"/>
              <a:t> </a:t>
            </a:r>
            <a:r>
              <a:rPr lang="en-US" err="1"/>
              <a:t>velit</a:t>
            </a:r>
            <a:r>
              <a:rPr lang="en-US"/>
              <a:t> </a:t>
            </a:r>
            <a:r>
              <a:rPr lang="en-US" err="1"/>
              <a:t>esse</a:t>
            </a:r>
            <a:r>
              <a:rPr lang="en-US"/>
              <a:t> </a:t>
            </a:r>
            <a:r>
              <a:rPr lang="en-US" err="1"/>
              <a:t>cillum</a:t>
            </a:r>
            <a:r>
              <a:rPr lang="en-US"/>
              <a:t> dolore </a:t>
            </a:r>
            <a:r>
              <a:rPr lang="en-US" err="1"/>
              <a:t>eu</a:t>
            </a:r>
            <a:r>
              <a:rPr lang="en-US"/>
              <a:t> </a:t>
            </a:r>
            <a:r>
              <a:rPr lang="en-US" err="1"/>
              <a:t>fugiat</a:t>
            </a:r>
            <a:r>
              <a:rPr lang="en-US"/>
              <a:t> </a:t>
            </a:r>
            <a:r>
              <a:rPr lang="en-US" err="1"/>
              <a:t>nulla</a:t>
            </a:r>
            <a:r>
              <a:rPr lang="en-US"/>
              <a:t> </a:t>
            </a:r>
            <a:r>
              <a:rPr lang="en-US" err="1"/>
              <a:t>pariatur</a:t>
            </a:r>
            <a:r>
              <a:rPr lang="en-US"/>
              <a:t>. </a:t>
            </a:r>
            <a:r>
              <a:rPr lang="en-US" err="1"/>
              <a:t>Excepteur</a:t>
            </a:r>
            <a:r>
              <a:rPr lang="en-US"/>
              <a:t> </a:t>
            </a:r>
            <a:r>
              <a:rPr lang="en-US" err="1"/>
              <a:t>sint</a:t>
            </a:r>
            <a:r>
              <a:rPr lang="en-US"/>
              <a:t> </a:t>
            </a:r>
            <a:r>
              <a:rPr lang="en-US" err="1"/>
              <a:t>occaecat</a:t>
            </a:r>
            <a:r>
              <a:rPr lang="en-US"/>
              <a:t> </a:t>
            </a:r>
            <a:r>
              <a:rPr lang="en-US" err="1"/>
              <a:t>cupidatat</a:t>
            </a:r>
            <a:r>
              <a:rPr lang="en-US"/>
              <a:t> non </a:t>
            </a:r>
            <a:r>
              <a:rPr lang="en-US" err="1"/>
              <a:t>proident</a:t>
            </a:r>
            <a:r>
              <a:rPr lang="en-US"/>
              <a:t>, </a:t>
            </a:r>
            <a:r>
              <a:rPr lang="en-US" err="1"/>
              <a:t>sunt</a:t>
            </a:r>
            <a:r>
              <a:rPr lang="en-US"/>
              <a:t> in culpa qui </a:t>
            </a:r>
            <a:r>
              <a:rPr lang="en-US" err="1"/>
              <a:t>officia</a:t>
            </a:r>
            <a:r>
              <a:rPr lang="en-US"/>
              <a:t> </a:t>
            </a:r>
            <a:r>
              <a:rPr lang="en-US" err="1"/>
              <a:t>deserunt</a:t>
            </a:r>
            <a:r>
              <a:rPr lang="en-US"/>
              <a:t> </a:t>
            </a:r>
            <a:r>
              <a:rPr lang="en-US" err="1"/>
              <a:t>mollit</a:t>
            </a:r>
            <a:r>
              <a:rPr lang="en-US"/>
              <a:t> </a:t>
            </a:r>
            <a:r>
              <a:rPr lang="en-US" err="1"/>
              <a:t>anim</a:t>
            </a:r>
            <a:r>
              <a:rPr lang="en-US"/>
              <a:t> id </a:t>
            </a:r>
            <a:r>
              <a:rPr lang="en-US" err="1"/>
              <a:t>est</a:t>
            </a:r>
            <a:r>
              <a:rPr lang="en-US"/>
              <a:t> </a:t>
            </a:r>
            <a:r>
              <a:rPr lang="en-US" err="1"/>
              <a:t>laborum</a:t>
            </a:r>
            <a:r>
              <a:rPr lang="en-US"/>
              <a:t>.</a:t>
            </a:r>
          </a:p>
          <a:p>
            <a:pPr lvl="0"/>
            <a:endParaRPr lang="en-US"/>
          </a:p>
        </p:txBody>
      </p:sp>
      <p:sp>
        <p:nvSpPr>
          <p:cNvPr id="35" name="Text Placeholder 31">
            <a:extLst>
              <a:ext uri="{FF2B5EF4-FFF2-40B4-BE49-F238E27FC236}">
                <a16:creationId xmlns:a16="http://schemas.microsoft.com/office/drawing/2014/main" id="{DF68F5BE-6D56-E04E-8624-3D974B7F6ABC}"/>
              </a:ext>
            </a:extLst>
          </p:cNvPr>
          <p:cNvSpPr>
            <a:spLocks noGrp="1"/>
          </p:cNvSpPr>
          <p:nvPr>
            <p:ph type="body" sz="quarter" idx="23" hasCustomPrompt="1"/>
          </p:nvPr>
        </p:nvSpPr>
        <p:spPr>
          <a:xfrm>
            <a:off x="6415405" y="452438"/>
            <a:ext cx="5124450" cy="375335"/>
          </a:xfrm>
          <a:prstGeom prst="rect">
            <a:avLst/>
          </a:prstGeom>
        </p:spPr>
        <p:txBody>
          <a:bodyPr/>
          <a:lstStyle>
            <a:lvl1pPr marL="0" indent="0">
              <a:buNone/>
              <a:defRPr sz="1800">
                <a:latin typeface="+mj-lt"/>
              </a:defRPr>
            </a:lvl1pPr>
          </a:lstStyle>
          <a:p>
            <a:pPr lvl="0"/>
            <a:r>
              <a:rPr lang="en-US"/>
              <a:t>2. Lorem ipsum dolor sit </a:t>
            </a:r>
            <a:r>
              <a:rPr lang="en-US" err="1"/>
              <a:t>amet</a:t>
            </a:r>
            <a:endParaRPr lang="en-US"/>
          </a:p>
          <a:p>
            <a:pPr lvl="0"/>
            <a:endParaRPr lang="en-US"/>
          </a:p>
          <a:p>
            <a:pPr lvl="0"/>
            <a:endParaRPr lang="en-US"/>
          </a:p>
        </p:txBody>
      </p:sp>
      <p:sp>
        <p:nvSpPr>
          <p:cNvPr id="36" name="Text Placeholder 33">
            <a:extLst>
              <a:ext uri="{FF2B5EF4-FFF2-40B4-BE49-F238E27FC236}">
                <a16:creationId xmlns:a16="http://schemas.microsoft.com/office/drawing/2014/main" id="{28D38710-EB48-454B-BFAB-F095CAF34755}"/>
              </a:ext>
            </a:extLst>
          </p:cNvPr>
          <p:cNvSpPr>
            <a:spLocks noGrp="1"/>
          </p:cNvSpPr>
          <p:nvPr>
            <p:ph type="body" sz="quarter" idx="24" hasCustomPrompt="1"/>
          </p:nvPr>
        </p:nvSpPr>
        <p:spPr>
          <a:xfrm>
            <a:off x="6415405" y="927100"/>
            <a:ext cx="5200650" cy="2133600"/>
          </a:xfrm>
          <a:prstGeom prst="rect">
            <a:avLst/>
          </a:prstGeom>
        </p:spPr>
        <p:txBody>
          <a:bodyPr/>
          <a:lstStyle>
            <a:lvl1pPr marL="0" indent="0">
              <a:lnSpc>
                <a:spcPts val="1880"/>
              </a:lnSpc>
              <a:buNone/>
              <a:defRPr sz="1400"/>
            </a:lvl1pPr>
            <a:lvl5pPr marL="1828800" indent="0">
              <a:buNone/>
              <a:defRPr/>
            </a:lvl5pPr>
          </a:lstStyle>
          <a:p>
            <a:pPr lvl="0"/>
            <a:r>
              <a:rPr lang="en-US"/>
              <a:t>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 Duis </a:t>
            </a:r>
            <a:r>
              <a:rPr lang="en-US" err="1"/>
              <a:t>aute</a:t>
            </a:r>
            <a:r>
              <a:rPr lang="en-US"/>
              <a:t> </a:t>
            </a:r>
            <a:r>
              <a:rPr lang="en-US" err="1"/>
              <a:t>irure</a:t>
            </a:r>
            <a:r>
              <a:rPr lang="en-US"/>
              <a:t> dolor in </a:t>
            </a:r>
            <a:r>
              <a:rPr lang="en-US" err="1"/>
              <a:t>reprehenderit</a:t>
            </a:r>
            <a:r>
              <a:rPr lang="en-US"/>
              <a:t> in </a:t>
            </a:r>
            <a:r>
              <a:rPr lang="en-US" err="1"/>
              <a:t>voluptate</a:t>
            </a:r>
            <a:r>
              <a:rPr lang="en-US"/>
              <a:t> </a:t>
            </a:r>
            <a:r>
              <a:rPr lang="en-US" err="1"/>
              <a:t>velit</a:t>
            </a:r>
            <a:r>
              <a:rPr lang="en-US"/>
              <a:t> </a:t>
            </a:r>
            <a:r>
              <a:rPr lang="en-US" err="1"/>
              <a:t>esse</a:t>
            </a:r>
            <a:r>
              <a:rPr lang="en-US"/>
              <a:t> </a:t>
            </a:r>
            <a:r>
              <a:rPr lang="en-US" err="1"/>
              <a:t>cillum</a:t>
            </a:r>
            <a:r>
              <a:rPr lang="en-US"/>
              <a:t> dolore </a:t>
            </a:r>
            <a:r>
              <a:rPr lang="en-US" err="1"/>
              <a:t>eu</a:t>
            </a:r>
            <a:r>
              <a:rPr lang="en-US"/>
              <a:t> </a:t>
            </a:r>
            <a:r>
              <a:rPr lang="en-US" err="1"/>
              <a:t>fugiat</a:t>
            </a:r>
            <a:r>
              <a:rPr lang="en-US"/>
              <a:t> </a:t>
            </a:r>
            <a:r>
              <a:rPr lang="en-US" err="1"/>
              <a:t>nulla</a:t>
            </a:r>
            <a:r>
              <a:rPr lang="en-US"/>
              <a:t> </a:t>
            </a:r>
            <a:r>
              <a:rPr lang="en-US" err="1"/>
              <a:t>pariatur</a:t>
            </a:r>
            <a:r>
              <a:rPr lang="en-US"/>
              <a:t>. </a:t>
            </a:r>
            <a:r>
              <a:rPr lang="en-US" err="1"/>
              <a:t>Excepteur</a:t>
            </a:r>
            <a:r>
              <a:rPr lang="en-US"/>
              <a:t> </a:t>
            </a:r>
            <a:r>
              <a:rPr lang="en-US" err="1"/>
              <a:t>sint</a:t>
            </a:r>
            <a:r>
              <a:rPr lang="en-US"/>
              <a:t> </a:t>
            </a:r>
            <a:r>
              <a:rPr lang="en-US" err="1"/>
              <a:t>occaecat</a:t>
            </a:r>
            <a:r>
              <a:rPr lang="en-US"/>
              <a:t> </a:t>
            </a:r>
            <a:r>
              <a:rPr lang="en-US" err="1"/>
              <a:t>cupidatat</a:t>
            </a:r>
            <a:r>
              <a:rPr lang="en-US"/>
              <a:t> non </a:t>
            </a:r>
            <a:r>
              <a:rPr lang="en-US" err="1"/>
              <a:t>proident</a:t>
            </a:r>
            <a:r>
              <a:rPr lang="en-US"/>
              <a:t>, </a:t>
            </a:r>
            <a:r>
              <a:rPr lang="en-US" err="1"/>
              <a:t>sunt</a:t>
            </a:r>
            <a:r>
              <a:rPr lang="en-US"/>
              <a:t> in culpa qui </a:t>
            </a:r>
            <a:r>
              <a:rPr lang="en-US" err="1"/>
              <a:t>officia</a:t>
            </a:r>
            <a:r>
              <a:rPr lang="en-US"/>
              <a:t> </a:t>
            </a:r>
            <a:r>
              <a:rPr lang="en-US" err="1"/>
              <a:t>deserunt</a:t>
            </a:r>
            <a:r>
              <a:rPr lang="en-US"/>
              <a:t> </a:t>
            </a:r>
            <a:r>
              <a:rPr lang="en-US" err="1"/>
              <a:t>mollit</a:t>
            </a:r>
            <a:r>
              <a:rPr lang="en-US"/>
              <a:t> </a:t>
            </a:r>
            <a:r>
              <a:rPr lang="en-US" err="1"/>
              <a:t>anim</a:t>
            </a:r>
            <a:r>
              <a:rPr lang="en-US"/>
              <a:t> id </a:t>
            </a:r>
            <a:r>
              <a:rPr lang="en-US" err="1"/>
              <a:t>est</a:t>
            </a:r>
            <a:r>
              <a:rPr lang="en-US"/>
              <a:t> </a:t>
            </a:r>
            <a:r>
              <a:rPr lang="en-US" err="1"/>
              <a:t>laborum</a:t>
            </a:r>
            <a:r>
              <a:rPr lang="en-US"/>
              <a:t>.</a:t>
            </a:r>
          </a:p>
          <a:p>
            <a:pPr lvl="0"/>
            <a:endParaRPr lang="en-US"/>
          </a:p>
        </p:txBody>
      </p:sp>
      <p:sp>
        <p:nvSpPr>
          <p:cNvPr id="37" name="Text Placeholder 31">
            <a:extLst>
              <a:ext uri="{FF2B5EF4-FFF2-40B4-BE49-F238E27FC236}">
                <a16:creationId xmlns:a16="http://schemas.microsoft.com/office/drawing/2014/main" id="{D67F7402-E73E-3744-B2A7-E26A1EE24E09}"/>
              </a:ext>
            </a:extLst>
          </p:cNvPr>
          <p:cNvSpPr>
            <a:spLocks noGrp="1"/>
          </p:cNvSpPr>
          <p:nvPr>
            <p:ph type="body" sz="quarter" idx="25" hasCustomPrompt="1"/>
          </p:nvPr>
        </p:nvSpPr>
        <p:spPr>
          <a:xfrm>
            <a:off x="593725" y="3639795"/>
            <a:ext cx="5124450" cy="375335"/>
          </a:xfrm>
          <a:prstGeom prst="rect">
            <a:avLst/>
          </a:prstGeom>
        </p:spPr>
        <p:txBody>
          <a:bodyPr/>
          <a:lstStyle>
            <a:lvl1pPr marL="0" indent="0">
              <a:buNone/>
              <a:defRPr sz="1800">
                <a:latin typeface="+mj-lt"/>
              </a:defRPr>
            </a:lvl1pPr>
          </a:lstStyle>
          <a:p>
            <a:pPr lvl="0"/>
            <a:r>
              <a:rPr lang="en-US"/>
              <a:t>3. Lorem ipsum dolor sit </a:t>
            </a:r>
            <a:r>
              <a:rPr lang="en-US" err="1"/>
              <a:t>amet</a:t>
            </a:r>
            <a:endParaRPr lang="en-US"/>
          </a:p>
          <a:p>
            <a:pPr lvl="0"/>
            <a:endParaRPr lang="en-US"/>
          </a:p>
          <a:p>
            <a:pPr lvl="0"/>
            <a:endParaRPr lang="en-US"/>
          </a:p>
        </p:txBody>
      </p:sp>
      <p:sp>
        <p:nvSpPr>
          <p:cNvPr id="38" name="Text Placeholder 33">
            <a:extLst>
              <a:ext uri="{FF2B5EF4-FFF2-40B4-BE49-F238E27FC236}">
                <a16:creationId xmlns:a16="http://schemas.microsoft.com/office/drawing/2014/main" id="{A8F5F31E-319F-4448-A2FA-C0D9C41DF4E9}"/>
              </a:ext>
            </a:extLst>
          </p:cNvPr>
          <p:cNvSpPr>
            <a:spLocks noGrp="1"/>
          </p:cNvSpPr>
          <p:nvPr>
            <p:ph type="body" sz="quarter" idx="26" hasCustomPrompt="1"/>
          </p:nvPr>
        </p:nvSpPr>
        <p:spPr>
          <a:xfrm>
            <a:off x="593725" y="4114457"/>
            <a:ext cx="5200650" cy="2133600"/>
          </a:xfrm>
          <a:prstGeom prst="rect">
            <a:avLst/>
          </a:prstGeom>
        </p:spPr>
        <p:txBody>
          <a:bodyPr/>
          <a:lstStyle>
            <a:lvl1pPr marL="0" indent="0">
              <a:lnSpc>
                <a:spcPts val="1880"/>
              </a:lnSpc>
              <a:buNone/>
              <a:defRPr sz="1400"/>
            </a:lvl1pPr>
            <a:lvl5pPr marL="1828800" indent="0">
              <a:buNone/>
              <a:defRPr/>
            </a:lvl5pPr>
          </a:lstStyle>
          <a:p>
            <a:pPr lvl="0"/>
            <a:r>
              <a:rPr lang="en-US"/>
              <a:t>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 Duis </a:t>
            </a:r>
            <a:r>
              <a:rPr lang="en-US" err="1"/>
              <a:t>aute</a:t>
            </a:r>
            <a:r>
              <a:rPr lang="en-US"/>
              <a:t> </a:t>
            </a:r>
            <a:r>
              <a:rPr lang="en-US" err="1"/>
              <a:t>irure</a:t>
            </a:r>
            <a:r>
              <a:rPr lang="en-US"/>
              <a:t> dolor in </a:t>
            </a:r>
            <a:r>
              <a:rPr lang="en-US" err="1"/>
              <a:t>reprehenderit</a:t>
            </a:r>
            <a:r>
              <a:rPr lang="en-US"/>
              <a:t> in </a:t>
            </a:r>
            <a:r>
              <a:rPr lang="en-US" err="1"/>
              <a:t>voluptate</a:t>
            </a:r>
            <a:r>
              <a:rPr lang="en-US"/>
              <a:t> </a:t>
            </a:r>
            <a:r>
              <a:rPr lang="en-US" err="1"/>
              <a:t>velit</a:t>
            </a:r>
            <a:r>
              <a:rPr lang="en-US"/>
              <a:t> </a:t>
            </a:r>
            <a:r>
              <a:rPr lang="en-US" err="1"/>
              <a:t>esse</a:t>
            </a:r>
            <a:r>
              <a:rPr lang="en-US"/>
              <a:t> </a:t>
            </a:r>
            <a:r>
              <a:rPr lang="en-US" err="1"/>
              <a:t>cillum</a:t>
            </a:r>
            <a:r>
              <a:rPr lang="en-US"/>
              <a:t> dolore </a:t>
            </a:r>
            <a:r>
              <a:rPr lang="en-US" err="1"/>
              <a:t>eu</a:t>
            </a:r>
            <a:r>
              <a:rPr lang="en-US"/>
              <a:t> </a:t>
            </a:r>
            <a:r>
              <a:rPr lang="en-US" err="1"/>
              <a:t>fugiat</a:t>
            </a:r>
            <a:r>
              <a:rPr lang="en-US"/>
              <a:t> </a:t>
            </a:r>
            <a:r>
              <a:rPr lang="en-US" err="1"/>
              <a:t>nulla</a:t>
            </a:r>
            <a:r>
              <a:rPr lang="en-US"/>
              <a:t> </a:t>
            </a:r>
            <a:r>
              <a:rPr lang="en-US" err="1"/>
              <a:t>pariatur</a:t>
            </a:r>
            <a:r>
              <a:rPr lang="en-US"/>
              <a:t>. </a:t>
            </a:r>
            <a:r>
              <a:rPr lang="en-US" err="1"/>
              <a:t>Excepteur</a:t>
            </a:r>
            <a:r>
              <a:rPr lang="en-US"/>
              <a:t> </a:t>
            </a:r>
            <a:r>
              <a:rPr lang="en-US" err="1"/>
              <a:t>sint</a:t>
            </a:r>
            <a:r>
              <a:rPr lang="en-US"/>
              <a:t> </a:t>
            </a:r>
            <a:r>
              <a:rPr lang="en-US" err="1"/>
              <a:t>occaecat</a:t>
            </a:r>
            <a:r>
              <a:rPr lang="en-US"/>
              <a:t> </a:t>
            </a:r>
            <a:r>
              <a:rPr lang="en-US" err="1"/>
              <a:t>cupidatat</a:t>
            </a:r>
            <a:r>
              <a:rPr lang="en-US"/>
              <a:t> non </a:t>
            </a:r>
            <a:r>
              <a:rPr lang="en-US" err="1"/>
              <a:t>proident</a:t>
            </a:r>
            <a:r>
              <a:rPr lang="en-US"/>
              <a:t>, </a:t>
            </a:r>
            <a:r>
              <a:rPr lang="en-US" err="1"/>
              <a:t>sunt</a:t>
            </a:r>
            <a:r>
              <a:rPr lang="en-US"/>
              <a:t> in culpa qui </a:t>
            </a:r>
            <a:r>
              <a:rPr lang="en-US" err="1"/>
              <a:t>officia</a:t>
            </a:r>
            <a:r>
              <a:rPr lang="en-US"/>
              <a:t> </a:t>
            </a:r>
            <a:r>
              <a:rPr lang="en-US" err="1"/>
              <a:t>deserunt</a:t>
            </a:r>
            <a:r>
              <a:rPr lang="en-US"/>
              <a:t> </a:t>
            </a:r>
            <a:r>
              <a:rPr lang="en-US" err="1"/>
              <a:t>mollit</a:t>
            </a:r>
            <a:r>
              <a:rPr lang="en-US"/>
              <a:t> </a:t>
            </a:r>
            <a:r>
              <a:rPr lang="en-US" err="1"/>
              <a:t>anim</a:t>
            </a:r>
            <a:r>
              <a:rPr lang="en-US"/>
              <a:t> id </a:t>
            </a:r>
            <a:r>
              <a:rPr lang="en-US" err="1"/>
              <a:t>est</a:t>
            </a:r>
            <a:r>
              <a:rPr lang="en-US"/>
              <a:t> </a:t>
            </a:r>
            <a:r>
              <a:rPr lang="en-US" err="1"/>
              <a:t>laborum</a:t>
            </a:r>
            <a:r>
              <a:rPr lang="en-US"/>
              <a:t>.</a:t>
            </a:r>
          </a:p>
          <a:p>
            <a:pPr lvl="0"/>
            <a:endParaRPr lang="en-US"/>
          </a:p>
        </p:txBody>
      </p:sp>
      <p:sp>
        <p:nvSpPr>
          <p:cNvPr id="39" name="Text Placeholder 31">
            <a:extLst>
              <a:ext uri="{FF2B5EF4-FFF2-40B4-BE49-F238E27FC236}">
                <a16:creationId xmlns:a16="http://schemas.microsoft.com/office/drawing/2014/main" id="{13A96871-B27F-F94F-9971-24E5AA137CC7}"/>
              </a:ext>
            </a:extLst>
          </p:cNvPr>
          <p:cNvSpPr>
            <a:spLocks noGrp="1"/>
          </p:cNvSpPr>
          <p:nvPr>
            <p:ph type="body" sz="quarter" idx="27" hasCustomPrompt="1"/>
          </p:nvPr>
        </p:nvSpPr>
        <p:spPr>
          <a:xfrm>
            <a:off x="6415405" y="3639795"/>
            <a:ext cx="5124450" cy="375335"/>
          </a:xfrm>
          <a:prstGeom prst="rect">
            <a:avLst/>
          </a:prstGeom>
        </p:spPr>
        <p:txBody>
          <a:bodyPr/>
          <a:lstStyle>
            <a:lvl1pPr marL="0" indent="0">
              <a:buNone/>
              <a:defRPr sz="1800">
                <a:latin typeface="+mj-lt"/>
              </a:defRPr>
            </a:lvl1pPr>
          </a:lstStyle>
          <a:p>
            <a:pPr lvl="0"/>
            <a:r>
              <a:rPr lang="en-US"/>
              <a:t>4. Lorem ipsum dolor sit </a:t>
            </a:r>
            <a:r>
              <a:rPr lang="en-US" err="1"/>
              <a:t>amet</a:t>
            </a:r>
            <a:endParaRPr lang="en-US"/>
          </a:p>
          <a:p>
            <a:pPr lvl="0"/>
            <a:endParaRPr lang="en-US"/>
          </a:p>
          <a:p>
            <a:pPr lvl="0"/>
            <a:endParaRPr lang="en-US"/>
          </a:p>
        </p:txBody>
      </p:sp>
      <p:sp>
        <p:nvSpPr>
          <p:cNvPr id="40" name="Text Placeholder 33">
            <a:extLst>
              <a:ext uri="{FF2B5EF4-FFF2-40B4-BE49-F238E27FC236}">
                <a16:creationId xmlns:a16="http://schemas.microsoft.com/office/drawing/2014/main" id="{EE1D93C6-F4DE-6D42-9E7E-6ACFE35A923C}"/>
              </a:ext>
            </a:extLst>
          </p:cNvPr>
          <p:cNvSpPr>
            <a:spLocks noGrp="1"/>
          </p:cNvSpPr>
          <p:nvPr>
            <p:ph type="body" sz="quarter" idx="28" hasCustomPrompt="1"/>
          </p:nvPr>
        </p:nvSpPr>
        <p:spPr>
          <a:xfrm>
            <a:off x="6415405" y="4114457"/>
            <a:ext cx="5200650" cy="2133600"/>
          </a:xfrm>
          <a:prstGeom prst="rect">
            <a:avLst/>
          </a:prstGeom>
        </p:spPr>
        <p:txBody>
          <a:bodyPr/>
          <a:lstStyle>
            <a:lvl1pPr marL="0" indent="0">
              <a:lnSpc>
                <a:spcPts val="1880"/>
              </a:lnSpc>
              <a:buNone/>
              <a:defRPr sz="1400"/>
            </a:lvl1pPr>
            <a:lvl5pPr marL="1828800" indent="0">
              <a:buNone/>
              <a:defRPr/>
            </a:lvl5pPr>
          </a:lstStyle>
          <a:p>
            <a:pPr lvl="0"/>
            <a:r>
              <a:rPr lang="en-US"/>
              <a:t>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 Duis </a:t>
            </a:r>
            <a:r>
              <a:rPr lang="en-US" err="1"/>
              <a:t>aute</a:t>
            </a:r>
            <a:r>
              <a:rPr lang="en-US"/>
              <a:t> </a:t>
            </a:r>
            <a:r>
              <a:rPr lang="en-US" err="1"/>
              <a:t>irure</a:t>
            </a:r>
            <a:r>
              <a:rPr lang="en-US"/>
              <a:t> dolor in </a:t>
            </a:r>
            <a:r>
              <a:rPr lang="en-US" err="1"/>
              <a:t>reprehenderit</a:t>
            </a:r>
            <a:r>
              <a:rPr lang="en-US"/>
              <a:t> in </a:t>
            </a:r>
            <a:r>
              <a:rPr lang="en-US" err="1"/>
              <a:t>voluptate</a:t>
            </a:r>
            <a:r>
              <a:rPr lang="en-US"/>
              <a:t> </a:t>
            </a:r>
            <a:r>
              <a:rPr lang="en-US" err="1"/>
              <a:t>velit</a:t>
            </a:r>
            <a:r>
              <a:rPr lang="en-US"/>
              <a:t> </a:t>
            </a:r>
            <a:r>
              <a:rPr lang="en-US" err="1"/>
              <a:t>esse</a:t>
            </a:r>
            <a:r>
              <a:rPr lang="en-US"/>
              <a:t> </a:t>
            </a:r>
            <a:r>
              <a:rPr lang="en-US" err="1"/>
              <a:t>cillum</a:t>
            </a:r>
            <a:r>
              <a:rPr lang="en-US"/>
              <a:t> dolore </a:t>
            </a:r>
            <a:r>
              <a:rPr lang="en-US" err="1"/>
              <a:t>eu</a:t>
            </a:r>
            <a:r>
              <a:rPr lang="en-US"/>
              <a:t> </a:t>
            </a:r>
            <a:r>
              <a:rPr lang="en-US" err="1"/>
              <a:t>fugiat</a:t>
            </a:r>
            <a:r>
              <a:rPr lang="en-US"/>
              <a:t> </a:t>
            </a:r>
            <a:r>
              <a:rPr lang="en-US" err="1"/>
              <a:t>nulla</a:t>
            </a:r>
            <a:r>
              <a:rPr lang="en-US"/>
              <a:t> </a:t>
            </a:r>
            <a:r>
              <a:rPr lang="en-US" err="1"/>
              <a:t>pariatur</a:t>
            </a:r>
            <a:r>
              <a:rPr lang="en-US"/>
              <a:t>. </a:t>
            </a:r>
            <a:r>
              <a:rPr lang="en-US" err="1"/>
              <a:t>Excepteur</a:t>
            </a:r>
            <a:r>
              <a:rPr lang="en-US"/>
              <a:t> </a:t>
            </a:r>
            <a:r>
              <a:rPr lang="en-US" err="1"/>
              <a:t>sint</a:t>
            </a:r>
            <a:r>
              <a:rPr lang="en-US"/>
              <a:t> </a:t>
            </a:r>
            <a:r>
              <a:rPr lang="en-US" err="1"/>
              <a:t>occaecat</a:t>
            </a:r>
            <a:r>
              <a:rPr lang="en-US"/>
              <a:t> </a:t>
            </a:r>
            <a:r>
              <a:rPr lang="en-US" err="1"/>
              <a:t>cupidatat</a:t>
            </a:r>
            <a:r>
              <a:rPr lang="en-US"/>
              <a:t> non </a:t>
            </a:r>
            <a:r>
              <a:rPr lang="en-US" err="1"/>
              <a:t>proident</a:t>
            </a:r>
            <a:r>
              <a:rPr lang="en-US"/>
              <a:t>, </a:t>
            </a:r>
            <a:r>
              <a:rPr lang="en-US" err="1"/>
              <a:t>sunt</a:t>
            </a:r>
            <a:r>
              <a:rPr lang="en-US"/>
              <a:t> in culpa qui </a:t>
            </a:r>
            <a:r>
              <a:rPr lang="en-US" err="1"/>
              <a:t>officia</a:t>
            </a:r>
            <a:r>
              <a:rPr lang="en-US"/>
              <a:t> </a:t>
            </a:r>
            <a:r>
              <a:rPr lang="en-US" err="1"/>
              <a:t>deserunt</a:t>
            </a:r>
            <a:r>
              <a:rPr lang="en-US"/>
              <a:t> </a:t>
            </a:r>
            <a:r>
              <a:rPr lang="en-US" err="1"/>
              <a:t>mollit</a:t>
            </a:r>
            <a:r>
              <a:rPr lang="en-US"/>
              <a:t> </a:t>
            </a:r>
            <a:r>
              <a:rPr lang="en-US" err="1"/>
              <a:t>anim</a:t>
            </a:r>
            <a:r>
              <a:rPr lang="en-US"/>
              <a:t> id </a:t>
            </a:r>
            <a:r>
              <a:rPr lang="en-US" err="1"/>
              <a:t>est</a:t>
            </a:r>
            <a:r>
              <a:rPr lang="en-US"/>
              <a:t> </a:t>
            </a:r>
            <a:r>
              <a:rPr lang="en-US" err="1"/>
              <a:t>laborum</a:t>
            </a:r>
            <a:r>
              <a:rPr lang="en-US"/>
              <a:t>.</a:t>
            </a:r>
          </a:p>
          <a:p>
            <a:pPr lvl="0"/>
            <a:endParaRPr lang="en-US"/>
          </a:p>
        </p:txBody>
      </p:sp>
    </p:spTree>
    <p:extLst>
      <p:ext uri="{BB962C8B-B14F-4D97-AF65-F5344CB8AC3E}">
        <p14:creationId xmlns:p14="http://schemas.microsoft.com/office/powerpoint/2010/main" val="37493146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ection 1 (Greener)">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6F726052-FC61-C141-B305-324A8FCDE813}"/>
              </a:ext>
            </a:extLst>
          </p:cNvPr>
          <p:cNvSpPr>
            <a:spLocks noGrp="1"/>
          </p:cNvSpPr>
          <p:nvPr>
            <p:ph type="sldNum" sz="quarter" idx="12"/>
          </p:nvPr>
        </p:nvSpPr>
        <p:spPr/>
        <p:txBody>
          <a:bodyPr/>
          <a:lstStyle/>
          <a:p>
            <a:fld id="{887A9567-B06F-C940-B410-F4F3929FAE7F}" type="slidenum">
              <a:rPr lang="en-US" smtClean="0"/>
              <a:t>‹#›</a:t>
            </a:fld>
            <a:endParaRPr lang="en-US"/>
          </a:p>
        </p:txBody>
      </p:sp>
      <p:sp>
        <p:nvSpPr>
          <p:cNvPr id="7" name="Rectangle 6">
            <a:extLst>
              <a:ext uri="{FF2B5EF4-FFF2-40B4-BE49-F238E27FC236}">
                <a16:creationId xmlns:a16="http://schemas.microsoft.com/office/drawing/2014/main" id="{85B49FA8-FC51-384C-A473-19AD2ED9C9AC}"/>
              </a:ext>
            </a:extLst>
          </p:cNvPr>
          <p:cNvSpPr/>
          <p:nvPr userDrawn="1"/>
        </p:nvSpPr>
        <p:spPr>
          <a:xfrm>
            <a:off x="0" y="828675"/>
            <a:ext cx="5629275" cy="6029325"/>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5AB1AF9-B4EB-0641-AD08-72595868AC40}"/>
              </a:ext>
            </a:extLst>
          </p:cNvPr>
          <p:cNvSpPr txBox="1"/>
          <p:nvPr/>
        </p:nvSpPr>
        <p:spPr>
          <a:xfrm>
            <a:off x="11693867" y="414826"/>
            <a:ext cx="346249" cy="5385899"/>
          </a:xfrm>
          <a:prstGeom prst="rect">
            <a:avLst/>
          </a:prstGeom>
          <a:noFill/>
        </p:spPr>
        <p:txBody>
          <a:bodyPr vert="vert" wrap="square" rtlCol="0">
            <a:spAutoFit/>
          </a:bodyPr>
          <a:lstStyle/>
          <a:p>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b="0" i="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cxnSp>
        <p:nvCxnSpPr>
          <p:cNvPr id="12" name="Straight Connector 11">
            <a:extLst>
              <a:ext uri="{FF2B5EF4-FFF2-40B4-BE49-F238E27FC236}">
                <a16:creationId xmlns:a16="http://schemas.microsoft.com/office/drawing/2014/main" id="{A758AA8E-5563-7E48-A6F3-0477F04BBD5B}"/>
              </a:ext>
            </a:extLst>
          </p:cNvPr>
          <p:cNvCxnSpPr/>
          <p:nvPr/>
        </p:nvCxnSpPr>
        <p:spPr>
          <a:xfrm>
            <a:off x="881063" y="5800725"/>
            <a:ext cx="0" cy="1285875"/>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18" name="Straight Connector 17">
            <a:extLst>
              <a:ext uri="{FF2B5EF4-FFF2-40B4-BE49-F238E27FC236}">
                <a16:creationId xmlns:a16="http://schemas.microsoft.com/office/drawing/2014/main" id="{FE186003-CB50-FC47-A4AC-7E2227B76A1E}"/>
              </a:ext>
            </a:extLst>
          </p:cNvPr>
          <p:cNvCxnSpPr/>
          <p:nvPr userDrawn="1"/>
        </p:nvCxnSpPr>
        <p:spPr>
          <a:xfrm>
            <a:off x="881063" y="5800725"/>
            <a:ext cx="0" cy="1285875"/>
          </a:xfrm>
          <a:prstGeom prst="line">
            <a:avLst/>
          </a:prstGeom>
          <a:ln>
            <a:solidFill>
              <a:schemeClr val="bg1"/>
            </a:solidFill>
          </a:ln>
        </p:spPr>
        <p:style>
          <a:lnRef idx="1">
            <a:schemeClr val="accent2"/>
          </a:lnRef>
          <a:fillRef idx="0">
            <a:schemeClr val="accent2"/>
          </a:fillRef>
          <a:effectRef idx="0">
            <a:schemeClr val="accent2"/>
          </a:effectRef>
          <a:fontRef idx="minor">
            <a:schemeClr val="tx1"/>
          </a:fontRef>
        </p:style>
      </p:cxnSp>
      <p:sp>
        <p:nvSpPr>
          <p:cNvPr id="19" name="Text Placeholder 24">
            <a:extLst>
              <a:ext uri="{FF2B5EF4-FFF2-40B4-BE49-F238E27FC236}">
                <a16:creationId xmlns:a16="http://schemas.microsoft.com/office/drawing/2014/main" id="{5BA42A75-7AF2-4742-ABD8-3BDF99033296}"/>
              </a:ext>
            </a:extLst>
          </p:cNvPr>
          <p:cNvSpPr>
            <a:spLocks noGrp="1"/>
          </p:cNvSpPr>
          <p:nvPr>
            <p:ph type="body" sz="quarter" idx="14" hasCustomPrompt="1"/>
          </p:nvPr>
        </p:nvSpPr>
        <p:spPr>
          <a:xfrm>
            <a:off x="1342767" y="1512334"/>
            <a:ext cx="3991233" cy="1798537"/>
          </a:xfrm>
          <a:prstGeom prst="rect">
            <a:avLst/>
          </a:prstGeom>
        </p:spPr>
        <p:txBody>
          <a:bodyPr/>
          <a:lstStyle>
            <a:lvl1pPr marL="0" indent="0">
              <a:buNone/>
              <a:defRPr sz="6000">
                <a:solidFill>
                  <a:schemeClr val="bg1"/>
                </a:solidFill>
                <a:latin typeface="+mj-lt"/>
              </a:defRPr>
            </a:lvl1pPr>
          </a:lstStyle>
          <a:p>
            <a:pPr lvl="0"/>
            <a:r>
              <a:rPr lang="en-US"/>
              <a:t>Section Title</a:t>
            </a:r>
          </a:p>
        </p:txBody>
      </p:sp>
      <p:sp>
        <p:nvSpPr>
          <p:cNvPr id="20" name="Text Placeholder 26">
            <a:extLst>
              <a:ext uri="{FF2B5EF4-FFF2-40B4-BE49-F238E27FC236}">
                <a16:creationId xmlns:a16="http://schemas.microsoft.com/office/drawing/2014/main" id="{8E02D122-E4C0-2B4D-8F1B-A3ED25198A25}"/>
              </a:ext>
            </a:extLst>
          </p:cNvPr>
          <p:cNvSpPr>
            <a:spLocks noGrp="1"/>
          </p:cNvSpPr>
          <p:nvPr>
            <p:ph type="body" sz="quarter" idx="15" hasCustomPrompt="1"/>
          </p:nvPr>
        </p:nvSpPr>
        <p:spPr>
          <a:xfrm>
            <a:off x="1338005" y="3471862"/>
            <a:ext cx="3995995" cy="914400"/>
          </a:xfrm>
          <a:prstGeom prst="rect">
            <a:avLst/>
          </a:prstGeom>
        </p:spPr>
        <p:txBody>
          <a:bodyPr/>
          <a:lstStyle>
            <a:lvl1pPr marL="0" indent="0">
              <a:buNone/>
              <a:defRPr sz="2000">
                <a:solidFill>
                  <a:schemeClr val="bg1"/>
                </a:solidFill>
              </a:defRPr>
            </a:lvl1pPr>
          </a:lstStyle>
          <a:p>
            <a:pPr lvl="0"/>
            <a:r>
              <a:rPr lang="en-US"/>
              <a:t>Subtitle</a:t>
            </a:r>
          </a:p>
        </p:txBody>
      </p:sp>
      <p:sp>
        <p:nvSpPr>
          <p:cNvPr id="5" name="Text Placeholder 4">
            <a:extLst>
              <a:ext uri="{FF2B5EF4-FFF2-40B4-BE49-F238E27FC236}">
                <a16:creationId xmlns:a16="http://schemas.microsoft.com/office/drawing/2014/main" id="{00D27FCF-A5B3-AC40-95D5-4D00046A9389}"/>
              </a:ext>
            </a:extLst>
          </p:cNvPr>
          <p:cNvSpPr>
            <a:spLocks noGrp="1"/>
          </p:cNvSpPr>
          <p:nvPr>
            <p:ph type="body" sz="quarter" idx="16" hasCustomPrompt="1"/>
          </p:nvPr>
        </p:nvSpPr>
        <p:spPr>
          <a:xfrm>
            <a:off x="6130925" y="2579688"/>
            <a:ext cx="5222875" cy="3629025"/>
          </a:xfrm>
          <a:prstGeom prst="rect">
            <a:avLst/>
          </a:prstGeom>
        </p:spPr>
        <p:txBody>
          <a:bodyPr/>
          <a:lstStyle>
            <a:lvl1pPr marL="0" indent="0">
              <a:lnSpc>
                <a:spcPts val="2220"/>
              </a:lnSpc>
              <a:buNone/>
              <a:defRPr sz="1600"/>
            </a:lvl1pPr>
            <a:lvl5pPr marL="1828800" indent="0">
              <a:buNone/>
              <a:defRPr sz="1100"/>
            </a:lvl5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sed</a:t>
            </a:r>
            <a:r>
              <a:rPr lang="en-US"/>
              <a:t> do </a:t>
            </a:r>
            <a:r>
              <a:rPr lang="en-US" err="1"/>
              <a:t>eiusmod</a:t>
            </a:r>
            <a:r>
              <a:rPr lang="en-US"/>
              <a:t> </a:t>
            </a:r>
            <a:r>
              <a:rPr lang="en-US" err="1"/>
              <a:t>tempor</a:t>
            </a:r>
            <a:r>
              <a:rPr lang="en-US"/>
              <a:t> </a:t>
            </a:r>
            <a:r>
              <a:rPr lang="en-US" err="1"/>
              <a:t>incididunt</a:t>
            </a:r>
            <a:r>
              <a:rPr lang="en-US"/>
              <a:t> </a:t>
            </a:r>
            <a:r>
              <a:rPr lang="en-US" err="1"/>
              <a:t>ut</a:t>
            </a:r>
            <a:r>
              <a:rPr lang="en-US"/>
              <a:t> </a:t>
            </a:r>
            <a:r>
              <a:rPr lang="en-US" err="1"/>
              <a:t>labore</a:t>
            </a:r>
            <a:r>
              <a:rPr lang="en-US"/>
              <a:t> et dolore magna </a:t>
            </a:r>
            <a:r>
              <a:rPr lang="en-US" err="1"/>
              <a:t>aliqua</a:t>
            </a:r>
            <a:r>
              <a:rPr lang="en-US"/>
              <a:t>. 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 Duis </a:t>
            </a:r>
            <a:r>
              <a:rPr lang="en-US" err="1"/>
              <a:t>aute</a:t>
            </a:r>
            <a:r>
              <a:rPr lang="en-US"/>
              <a:t> </a:t>
            </a:r>
            <a:r>
              <a:rPr lang="en-US" err="1"/>
              <a:t>irure</a:t>
            </a:r>
            <a:r>
              <a:rPr lang="en-US"/>
              <a:t> dolor in </a:t>
            </a:r>
            <a:r>
              <a:rPr lang="en-US" err="1"/>
              <a:t>reprehenderit</a:t>
            </a:r>
            <a:r>
              <a:rPr lang="en-US"/>
              <a:t> in </a:t>
            </a:r>
            <a:r>
              <a:rPr lang="en-US" err="1"/>
              <a:t>voluptate</a:t>
            </a:r>
            <a:r>
              <a:rPr lang="en-US"/>
              <a:t> </a:t>
            </a:r>
            <a:r>
              <a:rPr lang="en-US" err="1"/>
              <a:t>velit</a:t>
            </a:r>
            <a:r>
              <a:rPr lang="en-US"/>
              <a:t> </a:t>
            </a:r>
            <a:r>
              <a:rPr lang="en-US" err="1"/>
              <a:t>esse</a:t>
            </a:r>
            <a:r>
              <a:rPr lang="en-US"/>
              <a:t> </a:t>
            </a:r>
            <a:r>
              <a:rPr lang="en-US" err="1"/>
              <a:t>cillum</a:t>
            </a:r>
            <a:r>
              <a:rPr lang="en-US"/>
              <a:t> dolore </a:t>
            </a:r>
            <a:r>
              <a:rPr lang="en-US" err="1"/>
              <a:t>eu</a:t>
            </a:r>
            <a:r>
              <a:rPr lang="en-US"/>
              <a:t> </a:t>
            </a:r>
            <a:r>
              <a:rPr lang="en-US" err="1"/>
              <a:t>fugiat</a:t>
            </a:r>
            <a:r>
              <a:rPr lang="en-US"/>
              <a:t> </a:t>
            </a:r>
            <a:r>
              <a:rPr lang="en-US" err="1"/>
              <a:t>nulla</a:t>
            </a:r>
            <a:r>
              <a:rPr lang="en-US"/>
              <a:t> </a:t>
            </a:r>
            <a:r>
              <a:rPr lang="en-US" err="1"/>
              <a:t>pariatur</a:t>
            </a:r>
            <a:r>
              <a:rPr lang="en-US"/>
              <a:t>.</a:t>
            </a:r>
          </a:p>
          <a:p>
            <a:pPr lvl="4"/>
            <a:endParaRPr lang="en-US"/>
          </a:p>
        </p:txBody>
      </p:sp>
    </p:spTree>
    <p:extLst>
      <p:ext uri="{BB962C8B-B14F-4D97-AF65-F5344CB8AC3E}">
        <p14:creationId xmlns:p14="http://schemas.microsoft.com/office/powerpoint/2010/main" val="38348739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ection 2 (Greener)">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447699C9-36B7-2A40-8384-8E89BA6902D7}"/>
              </a:ext>
            </a:extLst>
          </p:cNvPr>
          <p:cNvSpPr>
            <a:spLocks noGrp="1"/>
          </p:cNvSpPr>
          <p:nvPr>
            <p:ph type="sldNum" sz="quarter" idx="12"/>
          </p:nvPr>
        </p:nvSpPr>
        <p:spPr/>
        <p:txBody>
          <a:bodyPr/>
          <a:lstStyle/>
          <a:p>
            <a:fld id="{887A9567-B06F-C940-B410-F4F3929FAE7F}" type="slidenum">
              <a:rPr lang="en-US" smtClean="0"/>
              <a:t>‹#›</a:t>
            </a:fld>
            <a:endParaRPr lang="en-US"/>
          </a:p>
        </p:txBody>
      </p:sp>
      <p:sp>
        <p:nvSpPr>
          <p:cNvPr id="8" name="Rectangle 7">
            <a:extLst>
              <a:ext uri="{FF2B5EF4-FFF2-40B4-BE49-F238E27FC236}">
                <a16:creationId xmlns:a16="http://schemas.microsoft.com/office/drawing/2014/main" id="{A62165CA-B53B-3E4B-A53F-96AA7617807D}"/>
              </a:ext>
            </a:extLst>
          </p:cNvPr>
          <p:cNvSpPr/>
          <p:nvPr/>
        </p:nvSpPr>
        <p:spPr>
          <a:xfrm>
            <a:off x="0" y="1"/>
            <a:ext cx="5629275" cy="6858000"/>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solidFill>
                <a:schemeClr val="tx2"/>
              </a:solidFill>
            </a:endParaRPr>
          </a:p>
        </p:txBody>
      </p:sp>
      <p:cxnSp>
        <p:nvCxnSpPr>
          <p:cNvPr id="17" name="Straight Connector 16">
            <a:extLst>
              <a:ext uri="{FF2B5EF4-FFF2-40B4-BE49-F238E27FC236}">
                <a16:creationId xmlns:a16="http://schemas.microsoft.com/office/drawing/2014/main" id="{7C327553-39D9-A948-83EA-774396E07934}"/>
              </a:ext>
            </a:extLst>
          </p:cNvPr>
          <p:cNvCxnSpPr/>
          <p:nvPr/>
        </p:nvCxnSpPr>
        <p:spPr>
          <a:xfrm>
            <a:off x="881063" y="5800725"/>
            <a:ext cx="0" cy="1285875"/>
          </a:xfrm>
          <a:prstGeom prst="line">
            <a:avLst/>
          </a:prstGeom>
          <a:ln>
            <a:solidFill>
              <a:schemeClr val="bg1"/>
            </a:solidFill>
          </a:ln>
        </p:spPr>
        <p:style>
          <a:lnRef idx="1">
            <a:schemeClr val="accent2"/>
          </a:lnRef>
          <a:fillRef idx="0">
            <a:schemeClr val="accent2"/>
          </a:fillRef>
          <a:effectRef idx="0">
            <a:schemeClr val="accent2"/>
          </a:effectRef>
          <a:fontRef idx="minor">
            <a:schemeClr val="tx1"/>
          </a:fontRef>
        </p:style>
      </p:cxnSp>
      <p:sp>
        <p:nvSpPr>
          <p:cNvPr id="32" name="Text Placeholder 24">
            <a:extLst>
              <a:ext uri="{FF2B5EF4-FFF2-40B4-BE49-F238E27FC236}">
                <a16:creationId xmlns:a16="http://schemas.microsoft.com/office/drawing/2014/main" id="{AB8C2A6D-1C05-D34C-8F5E-E7D5438ABC1F}"/>
              </a:ext>
            </a:extLst>
          </p:cNvPr>
          <p:cNvSpPr>
            <a:spLocks noGrp="1"/>
          </p:cNvSpPr>
          <p:nvPr>
            <p:ph type="body" sz="quarter" idx="16" hasCustomPrompt="1"/>
          </p:nvPr>
        </p:nvSpPr>
        <p:spPr>
          <a:xfrm>
            <a:off x="5863818" y="2002204"/>
            <a:ext cx="5637620" cy="343780"/>
          </a:xfrm>
          <a:prstGeom prst="rect">
            <a:avLst/>
          </a:prstGeom>
        </p:spPr>
        <p:txBody>
          <a:bodyPr/>
          <a:lstStyle>
            <a:lvl1pPr marL="0" indent="0">
              <a:buNone/>
              <a:defRPr sz="2000">
                <a:solidFill>
                  <a:schemeClr val="tx1"/>
                </a:solidFill>
                <a:latin typeface="+mj-lt"/>
              </a:defRPr>
            </a:lvl1pPr>
          </a:lstStyle>
          <a:p>
            <a:pPr lvl="0"/>
            <a:r>
              <a:rPr lang="en-US"/>
              <a:t>Paragraph</a:t>
            </a:r>
          </a:p>
        </p:txBody>
      </p:sp>
      <p:sp>
        <p:nvSpPr>
          <p:cNvPr id="33" name="Text Placeholder 24">
            <a:extLst>
              <a:ext uri="{FF2B5EF4-FFF2-40B4-BE49-F238E27FC236}">
                <a16:creationId xmlns:a16="http://schemas.microsoft.com/office/drawing/2014/main" id="{4FA8E47D-F781-F741-A501-BF610A3BA234}"/>
              </a:ext>
            </a:extLst>
          </p:cNvPr>
          <p:cNvSpPr>
            <a:spLocks noGrp="1"/>
          </p:cNvSpPr>
          <p:nvPr>
            <p:ph type="body" sz="quarter" idx="14" hasCustomPrompt="1"/>
          </p:nvPr>
        </p:nvSpPr>
        <p:spPr>
          <a:xfrm>
            <a:off x="1237069" y="1116531"/>
            <a:ext cx="3991233" cy="1737140"/>
          </a:xfrm>
          <a:prstGeom prst="rect">
            <a:avLst/>
          </a:prstGeom>
        </p:spPr>
        <p:txBody>
          <a:bodyPr/>
          <a:lstStyle>
            <a:lvl1pPr marL="0" indent="0">
              <a:buNone/>
              <a:defRPr sz="6000">
                <a:solidFill>
                  <a:schemeClr val="bg1"/>
                </a:solidFill>
                <a:latin typeface="+mj-lt"/>
              </a:defRPr>
            </a:lvl1pPr>
          </a:lstStyle>
          <a:p>
            <a:pPr lvl="0"/>
            <a:r>
              <a:rPr lang="en-US"/>
              <a:t>Section Title</a:t>
            </a:r>
          </a:p>
        </p:txBody>
      </p:sp>
      <p:sp>
        <p:nvSpPr>
          <p:cNvPr id="34" name="Text Placeholder 26">
            <a:extLst>
              <a:ext uri="{FF2B5EF4-FFF2-40B4-BE49-F238E27FC236}">
                <a16:creationId xmlns:a16="http://schemas.microsoft.com/office/drawing/2014/main" id="{9B32D4C7-063C-A54A-BFE0-2608E7610E90}"/>
              </a:ext>
            </a:extLst>
          </p:cNvPr>
          <p:cNvSpPr>
            <a:spLocks noGrp="1"/>
          </p:cNvSpPr>
          <p:nvPr>
            <p:ph type="body" sz="quarter" idx="15" hasCustomPrompt="1"/>
          </p:nvPr>
        </p:nvSpPr>
        <p:spPr>
          <a:xfrm>
            <a:off x="1232307" y="3014662"/>
            <a:ext cx="3995995" cy="914400"/>
          </a:xfrm>
          <a:prstGeom prst="rect">
            <a:avLst/>
          </a:prstGeom>
        </p:spPr>
        <p:txBody>
          <a:bodyPr/>
          <a:lstStyle>
            <a:lvl1pPr marL="0" indent="0">
              <a:buNone/>
              <a:defRPr sz="2000">
                <a:solidFill>
                  <a:schemeClr val="bg1"/>
                </a:solidFill>
              </a:defRPr>
            </a:lvl1pPr>
          </a:lstStyle>
          <a:p>
            <a:pPr lvl="0"/>
            <a:r>
              <a:rPr lang="en-US"/>
              <a:t>Subtitle</a:t>
            </a:r>
          </a:p>
        </p:txBody>
      </p:sp>
      <p:sp>
        <p:nvSpPr>
          <p:cNvPr id="35" name="Text Placeholder 26">
            <a:extLst>
              <a:ext uri="{FF2B5EF4-FFF2-40B4-BE49-F238E27FC236}">
                <a16:creationId xmlns:a16="http://schemas.microsoft.com/office/drawing/2014/main" id="{194F984A-A071-B34F-9AD2-1A5251D5DF13}"/>
              </a:ext>
            </a:extLst>
          </p:cNvPr>
          <p:cNvSpPr>
            <a:spLocks noGrp="1"/>
          </p:cNvSpPr>
          <p:nvPr>
            <p:ph type="body" sz="quarter" idx="17" hasCustomPrompt="1"/>
          </p:nvPr>
        </p:nvSpPr>
        <p:spPr>
          <a:xfrm>
            <a:off x="5863818" y="2444988"/>
            <a:ext cx="5642883" cy="914400"/>
          </a:xfrm>
          <a:prstGeom prst="rect">
            <a:avLst/>
          </a:prstGeom>
        </p:spPr>
        <p:txBody>
          <a:bodyPr/>
          <a:lstStyle>
            <a:lvl1pPr marL="0" indent="0">
              <a:lnSpc>
                <a:spcPts val="2120"/>
              </a:lnSpc>
              <a:buNone/>
              <a:defRPr sz="1200">
                <a:solidFill>
                  <a:schemeClr val="tx1"/>
                </a:solidFill>
              </a:defRPr>
            </a:lvl1pPr>
          </a:lstStyle>
          <a:p>
            <a:pPr lvl="0"/>
            <a:r>
              <a:rPr lang="en-CA" sz="1600">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600" err="1">
                <a:latin typeface="Roboto Light" panose="02000000000000000000" pitchFamily="2" charset="0"/>
                <a:ea typeface="Roboto Light" panose="02000000000000000000" pitchFamily="2" charset="0"/>
                <a:cs typeface="Roboto Light" panose="02000000000000000000" pitchFamily="2" charset="0"/>
              </a:rPr>
              <a:t>amet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consectetur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adipiscing</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elit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sed</a:t>
            </a:r>
            <a:r>
              <a:rPr lang="en-CA" sz="1600">
                <a:latin typeface="Roboto Light" panose="02000000000000000000" pitchFamily="2" charset="0"/>
                <a:ea typeface="Roboto Light" panose="02000000000000000000" pitchFamily="2" charset="0"/>
                <a:cs typeface="Roboto Light" panose="02000000000000000000" pitchFamily="2" charset="0"/>
              </a:rPr>
              <a:t> do </a:t>
            </a:r>
            <a:r>
              <a:rPr lang="en-CA" sz="1600" err="1">
                <a:latin typeface="Roboto Light" panose="02000000000000000000" pitchFamily="2" charset="0"/>
                <a:ea typeface="Roboto Light" panose="02000000000000000000" pitchFamily="2" charset="0"/>
                <a:cs typeface="Roboto Light" panose="02000000000000000000" pitchFamily="2" charset="0"/>
              </a:rPr>
              <a:t>eiusmod</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tempor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incididunt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ut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labore</a:t>
            </a:r>
            <a:r>
              <a:rPr lang="en-CA" sz="1600">
                <a:latin typeface="Roboto Light" panose="02000000000000000000" pitchFamily="2" charset="0"/>
                <a:ea typeface="Roboto Light" panose="02000000000000000000" pitchFamily="2" charset="0"/>
                <a:cs typeface="Roboto Light" panose="02000000000000000000" pitchFamily="2" charset="0"/>
              </a:rPr>
              <a:t> et dolore magna </a:t>
            </a:r>
            <a:r>
              <a:rPr lang="en-CA" sz="1600" err="1">
                <a:latin typeface="Roboto Light" panose="02000000000000000000" pitchFamily="2" charset="0"/>
                <a:ea typeface="Roboto Light" panose="02000000000000000000" pitchFamily="2" charset="0"/>
                <a:cs typeface="Roboto Light" panose="02000000000000000000" pitchFamily="2" charset="0"/>
              </a:rPr>
              <a:t>aliqua</a:t>
            </a:r>
            <a:r>
              <a:rPr lang="en-CA" sz="1600">
                <a:latin typeface="Roboto Light" panose="02000000000000000000" pitchFamily="2" charset="0"/>
                <a:ea typeface="Roboto Light" panose="02000000000000000000" pitchFamily="2" charset="0"/>
                <a:cs typeface="Roboto Light" panose="02000000000000000000" pitchFamily="2" charset="0"/>
              </a:rPr>
              <a:t>.</a:t>
            </a:r>
            <a:endParaRPr lang="en-US"/>
          </a:p>
        </p:txBody>
      </p:sp>
      <p:sp>
        <p:nvSpPr>
          <p:cNvPr id="36" name="Text Placeholder 24">
            <a:extLst>
              <a:ext uri="{FF2B5EF4-FFF2-40B4-BE49-F238E27FC236}">
                <a16:creationId xmlns:a16="http://schemas.microsoft.com/office/drawing/2014/main" id="{6BB4826B-FCED-B645-A3E6-DE7A72CE4312}"/>
              </a:ext>
            </a:extLst>
          </p:cNvPr>
          <p:cNvSpPr>
            <a:spLocks noGrp="1"/>
          </p:cNvSpPr>
          <p:nvPr>
            <p:ph type="body" sz="quarter" idx="18" hasCustomPrompt="1"/>
          </p:nvPr>
        </p:nvSpPr>
        <p:spPr>
          <a:xfrm>
            <a:off x="5863819" y="370064"/>
            <a:ext cx="5642382" cy="352474"/>
          </a:xfrm>
          <a:prstGeom prst="rect">
            <a:avLst/>
          </a:prstGeom>
        </p:spPr>
        <p:txBody>
          <a:bodyPr/>
          <a:lstStyle>
            <a:lvl1pPr marL="0" indent="0">
              <a:buNone/>
              <a:defRPr sz="2000">
                <a:solidFill>
                  <a:schemeClr val="tx1"/>
                </a:solidFill>
                <a:latin typeface="+mj-lt"/>
              </a:defRPr>
            </a:lvl1pPr>
          </a:lstStyle>
          <a:p>
            <a:pPr lvl="0"/>
            <a:r>
              <a:rPr lang="en-US"/>
              <a:t>Paragraph</a:t>
            </a:r>
          </a:p>
        </p:txBody>
      </p:sp>
      <p:sp>
        <p:nvSpPr>
          <p:cNvPr id="37" name="Text Placeholder 26">
            <a:extLst>
              <a:ext uri="{FF2B5EF4-FFF2-40B4-BE49-F238E27FC236}">
                <a16:creationId xmlns:a16="http://schemas.microsoft.com/office/drawing/2014/main" id="{B2819E3A-A3E1-A84D-AFE4-BCB5E7ECBFDB}"/>
              </a:ext>
            </a:extLst>
          </p:cNvPr>
          <p:cNvSpPr>
            <a:spLocks noGrp="1"/>
          </p:cNvSpPr>
          <p:nvPr>
            <p:ph type="body" sz="quarter" idx="19" hasCustomPrompt="1"/>
          </p:nvPr>
        </p:nvSpPr>
        <p:spPr>
          <a:xfrm>
            <a:off x="5863819" y="870427"/>
            <a:ext cx="5647144" cy="914400"/>
          </a:xfrm>
          <a:prstGeom prst="rect">
            <a:avLst/>
          </a:prstGeom>
        </p:spPr>
        <p:txBody>
          <a:bodyPr/>
          <a:lstStyle>
            <a:lvl1pPr marL="0" indent="0">
              <a:lnSpc>
                <a:spcPts val="2120"/>
              </a:lnSpc>
              <a:buNone/>
              <a:defRPr sz="1200">
                <a:solidFill>
                  <a:schemeClr val="tx1"/>
                </a:solidFill>
              </a:defRPr>
            </a:lvl1pPr>
          </a:lstStyle>
          <a:p>
            <a:pPr lvl="0"/>
            <a:r>
              <a:rPr lang="en-CA" sz="1600">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600" err="1">
                <a:latin typeface="Roboto Light" panose="02000000000000000000" pitchFamily="2" charset="0"/>
                <a:ea typeface="Roboto Light" panose="02000000000000000000" pitchFamily="2" charset="0"/>
                <a:cs typeface="Roboto Light" panose="02000000000000000000" pitchFamily="2" charset="0"/>
              </a:rPr>
              <a:t>amet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consectetur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adipiscing</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elit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sed</a:t>
            </a:r>
            <a:r>
              <a:rPr lang="en-CA" sz="1600">
                <a:latin typeface="Roboto Light" panose="02000000000000000000" pitchFamily="2" charset="0"/>
                <a:ea typeface="Roboto Light" panose="02000000000000000000" pitchFamily="2" charset="0"/>
                <a:cs typeface="Roboto Light" panose="02000000000000000000" pitchFamily="2" charset="0"/>
              </a:rPr>
              <a:t> do </a:t>
            </a:r>
            <a:r>
              <a:rPr lang="en-CA" sz="1600" err="1">
                <a:latin typeface="Roboto Light" panose="02000000000000000000" pitchFamily="2" charset="0"/>
                <a:ea typeface="Roboto Light" panose="02000000000000000000" pitchFamily="2" charset="0"/>
                <a:cs typeface="Roboto Light" panose="02000000000000000000" pitchFamily="2" charset="0"/>
              </a:rPr>
              <a:t>eiusmod</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tempor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incididunt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ut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labore</a:t>
            </a:r>
            <a:r>
              <a:rPr lang="en-CA" sz="1600">
                <a:latin typeface="Roboto Light" panose="02000000000000000000" pitchFamily="2" charset="0"/>
                <a:ea typeface="Roboto Light" panose="02000000000000000000" pitchFamily="2" charset="0"/>
                <a:cs typeface="Roboto Light" panose="02000000000000000000" pitchFamily="2" charset="0"/>
              </a:rPr>
              <a:t> et dolore magna </a:t>
            </a:r>
            <a:r>
              <a:rPr lang="en-CA" sz="1600" err="1">
                <a:latin typeface="Roboto Light" panose="02000000000000000000" pitchFamily="2" charset="0"/>
                <a:ea typeface="Roboto Light" panose="02000000000000000000" pitchFamily="2" charset="0"/>
                <a:cs typeface="Roboto Light" panose="02000000000000000000" pitchFamily="2" charset="0"/>
              </a:rPr>
              <a:t>aliqua</a:t>
            </a:r>
            <a:r>
              <a:rPr lang="en-CA" sz="1600">
                <a:latin typeface="Roboto Light" panose="02000000000000000000" pitchFamily="2" charset="0"/>
                <a:ea typeface="Roboto Light" panose="02000000000000000000" pitchFamily="2" charset="0"/>
                <a:cs typeface="Roboto Light" panose="02000000000000000000" pitchFamily="2" charset="0"/>
              </a:rPr>
              <a:t>.</a:t>
            </a:r>
            <a:endParaRPr lang="en-US"/>
          </a:p>
        </p:txBody>
      </p:sp>
      <p:sp>
        <p:nvSpPr>
          <p:cNvPr id="38" name="Text Placeholder 24">
            <a:extLst>
              <a:ext uri="{FF2B5EF4-FFF2-40B4-BE49-F238E27FC236}">
                <a16:creationId xmlns:a16="http://schemas.microsoft.com/office/drawing/2014/main" id="{6C911399-D629-634A-8294-EC1172136878}"/>
              </a:ext>
            </a:extLst>
          </p:cNvPr>
          <p:cNvSpPr>
            <a:spLocks noGrp="1"/>
          </p:cNvSpPr>
          <p:nvPr>
            <p:ph type="body" sz="quarter" idx="20" hasCustomPrompt="1"/>
          </p:nvPr>
        </p:nvSpPr>
        <p:spPr>
          <a:xfrm>
            <a:off x="5878899" y="3582988"/>
            <a:ext cx="5607458" cy="376238"/>
          </a:xfrm>
          <a:prstGeom prst="rect">
            <a:avLst/>
          </a:prstGeom>
        </p:spPr>
        <p:txBody>
          <a:bodyPr/>
          <a:lstStyle>
            <a:lvl1pPr marL="0" indent="0">
              <a:buNone/>
              <a:defRPr sz="2000">
                <a:solidFill>
                  <a:schemeClr val="tx1"/>
                </a:solidFill>
                <a:latin typeface="+mj-lt"/>
              </a:defRPr>
            </a:lvl1pPr>
          </a:lstStyle>
          <a:p>
            <a:pPr lvl="0"/>
            <a:r>
              <a:rPr lang="en-US"/>
              <a:t>Paragraph</a:t>
            </a:r>
          </a:p>
        </p:txBody>
      </p:sp>
      <p:sp>
        <p:nvSpPr>
          <p:cNvPr id="39" name="Text Placeholder 26">
            <a:extLst>
              <a:ext uri="{FF2B5EF4-FFF2-40B4-BE49-F238E27FC236}">
                <a16:creationId xmlns:a16="http://schemas.microsoft.com/office/drawing/2014/main" id="{CC2B093D-CF74-E945-A20A-167445E1F9E9}"/>
              </a:ext>
            </a:extLst>
          </p:cNvPr>
          <p:cNvSpPr>
            <a:spLocks noGrp="1"/>
          </p:cNvSpPr>
          <p:nvPr>
            <p:ph type="body" sz="quarter" idx="21" hasCustomPrompt="1"/>
          </p:nvPr>
        </p:nvSpPr>
        <p:spPr>
          <a:xfrm>
            <a:off x="5878899" y="4070351"/>
            <a:ext cx="5612693" cy="914400"/>
          </a:xfrm>
          <a:prstGeom prst="rect">
            <a:avLst/>
          </a:prstGeom>
        </p:spPr>
        <p:txBody>
          <a:bodyPr/>
          <a:lstStyle>
            <a:lvl1pPr marL="0" indent="0">
              <a:lnSpc>
                <a:spcPts val="2120"/>
              </a:lnSpc>
              <a:buNone/>
              <a:defRPr sz="1200">
                <a:solidFill>
                  <a:schemeClr val="tx1"/>
                </a:solidFill>
              </a:defRPr>
            </a:lvl1pPr>
          </a:lstStyle>
          <a:p>
            <a:pPr lvl="0"/>
            <a:r>
              <a:rPr lang="en-CA" sz="1600">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600" err="1">
                <a:latin typeface="Roboto Light" panose="02000000000000000000" pitchFamily="2" charset="0"/>
                <a:ea typeface="Roboto Light" panose="02000000000000000000" pitchFamily="2" charset="0"/>
                <a:cs typeface="Roboto Light" panose="02000000000000000000" pitchFamily="2" charset="0"/>
              </a:rPr>
              <a:t>amet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consectetur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adipiscing</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elit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sed</a:t>
            </a:r>
            <a:r>
              <a:rPr lang="en-CA" sz="1600">
                <a:latin typeface="Roboto Light" panose="02000000000000000000" pitchFamily="2" charset="0"/>
                <a:ea typeface="Roboto Light" panose="02000000000000000000" pitchFamily="2" charset="0"/>
                <a:cs typeface="Roboto Light" panose="02000000000000000000" pitchFamily="2" charset="0"/>
              </a:rPr>
              <a:t> do </a:t>
            </a:r>
            <a:r>
              <a:rPr lang="en-CA" sz="1600" err="1">
                <a:latin typeface="Roboto Light" panose="02000000000000000000" pitchFamily="2" charset="0"/>
                <a:ea typeface="Roboto Light" panose="02000000000000000000" pitchFamily="2" charset="0"/>
                <a:cs typeface="Roboto Light" panose="02000000000000000000" pitchFamily="2" charset="0"/>
              </a:rPr>
              <a:t>eiusmod</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tempor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incididunt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ut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labore</a:t>
            </a:r>
            <a:r>
              <a:rPr lang="en-CA" sz="1600">
                <a:latin typeface="Roboto Light" panose="02000000000000000000" pitchFamily="2" charset="0"/>
                <a:ea typeface="Roboto Light" panose="02000000000000000000" pitchFamily="2" charset="0"/>
                <a:cs typeface="Roboto Light" panose="02000000000000000000" pitchFamily="2" charset="0"/>
              </a:rPr>
              <a:t> et dolore magna </a:t>
            </a:r>
            <a:r>
              <a:rPr lang="en-CA" sz="1600" err="1">
                <a:latin typeface="Roboto Light" panose="02000000000000000000" pitchFamily="2" charset="0"/>
                <a:ea typeface="Roboto Light" panose="02000000000000000000" pitchFamily="2" charset="0"/>
                <a:cs typeface="Roboto Light" panose="02000000000000000000" pitchFamily="2" charset="0"/>
              </a:rPr>
              <a:t>aliqua</a:t>
            </a:r>
            <a:r>
              <a:rPr lang="en-CA" sz="1600">
                <a:latin typeface="Roboto Light" panose="02000000000000000000" pitchFamily="2" charset="0"/>
                <a:ea typeface="Roboto Light" panose="02000000000000000000" pitchFamily="2" charset="0"/>
                <a:cs typeface="Roboto Light" panose="02000000000000000000" pitchFamily="2" charset="0"/>
              </a:rPr>
              <a:t>.</a:t>
            </a:r>
            <a:endParaRPr lang="en-US"/>
          </a:p>
        </p:txBody>
      </p:sp>
      <p:sp>
        <p:nvSpPr>
          <p:cNvPr id="42" name="Text Placeholder 24">
            <a:extLst>
              <a:ext uri="{FF2B5EF4-FFF2-40B4-BE49-F238E27FC236}">
                <a16:creationId xmlns:a16="http://schemas.microsoft.com/office/drawing/2014/main" id="{F622F887-348D-3C45-BF93-65C8A01B8E64}"/>
              </a:ext>
            </a:extLst>
          </p:cNvPr>
          <p:cNvSpPr>
            <a:spLocks noGrp="1"/>
          </p:cNvSpPr>
          <p:nvPr>
            <p:ph type="body" sz="quarter" idx="22" hasCustomPrompt="1"/>
          </p:nvPr>
        </p:nvSpPr>
        <p:spPr>
          <a:xfrm>
            <a:off x="5888745" y="5156201"/>
            <a:ext cx="5607458" cy="376238"/>
          </a:xfrm>
          <a:prstGeom prst="rect">
            <a:avLst/>
          </a:prstGeom>
        </p:spPr>
        <p:txBody>
          <a:bodyPr/>
          <a:lstStyle>
            <a:lvl1pPr marL="0" indent="0">
              <a:buNone/>
              <a:defRPr sz="2000">
                <a:solidFill>
                  <a:schemeClr val="tx1"/>
                </a:solidFill>
                <a:latin typeface="+mj-lt"/>
              </a:defRPr>
            </a:lvl1pPr>
          </a:lstStyle>
          <a:p>
            <a:pPr lvl="0"/>
            <a:r>
              <a:rPr lang="en-US"/>
              <a:t>Paragraph</a:t>
            </a:r>
          </a:p>
        </p:txBody>
      </p:sp>
      <p:sp>
        <p:nvSpPr>
          <p:cNvPr id="44" name="Text Placeholder 26">
            <a:extLst>
              <a:ext uri="{FF2B5EF4-FFF2-40B4-BE49-F238E27FC236}">
                <a16:creationId xmlns:a16="http://schemas.microsoft.com/office/drawing/2014/main" id="{B0452B9A-F158-EC4A-A84C-1E6BE591B8C8}"/>
              </a:ext>
            </a:extLst>
          </p:cNvPr>
          <p:cNvSpPr>
            <a:spLocks noGrp="1"/>
          </p:cNvSpPr>
          <p:nvPr>
            <p:ph type="body" sz="quarter" idx="23" hasCustomPrompt="1"/>
          </p:nvPr>
        </p:nvSpPr>
        <p:spPr>
          <a:xfrm>
            <a:off x="5893508" y="5624512"/>
            <a:ext cx="5612693" cy="914400"/>
          </a:xfrm>
          <a:prstGeom prst="rect">
            <a:avLst/>
          </a:prstGeom>
        </p:spPr>
        <p:txBody>
          <a:bodyPr/>
          <a:lstStyle>
            <a:lvl1pPr marL="0" indent="0">
              <a:lnSpc>
                <a:spcPts val="2120"/>
              </a:lnSpc>
              <a:buNone/>
              <a:defRPr sz="1200">
                <a:solidFill>
                  <a:schemeClr val="tx1"/>
                </a:solidFill>
              </a:defRPr>
            </a:lvl1pPr>
          </a:lstStyle>
          <a:p>
            <a:pPr lvl="0"/>
            <a:r>
              <a:rPr lang="en-CA" sz="1600">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600" err="1">
                <a:latin typeface="Roboto Light" panose="02000000000000000000" pitchFamily="2" charset="0"/>
                <a:ea typeface="Roboto Light" panose="02000000000000000000" pitchFamily="2" charset="0"/>
                <a:cs typeface="Roboto Light" panose="02000000000000000000" pitchFamily="2" charset="0"/>
              </a:rPr>
              <a:t>amet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consectetur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adipiscing</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elit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sed</a:t>
            </a:r>
            <a:r>
              <a:rPr lang="en-CA" sz="1600">
                <a:latin typeface="Roboto Light" panose="02000000000000000000" pitchFamily="2" charset="0"/>
                <a:ea typeface="Roboto Light" panose="02000000000000000000" pitchFamily="2" charset="0"/>
                <a:cs typeface="Roboto Light" panose="02000000000000000000" pitchFamily="2" charset="0"/>
              </a:rPr>
              <a:t> do </a:t>
            </a:r>
            <a:r>
              <a:rPr lang="en-CA" sz="1600" err="1">
                <a:latin typeface="Roboto Light" panose="02000000000000000000" pitchFamily="2" charset="0"/>
                <a:ea typeface="Roboto Light" panose="02000000000000000000" pitchFamily="2" charset="0"/>
                <a:cs typeface="Roboto Light" panose="02000000000000000000" pitchFamily="2" charset="0"/>
              </a:rPr>
              <a:t>eiusmod</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tempor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incididunt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ut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labore</a:t>
            </a:r>
            <a:r>
              <a:rPr lang="en-CA" sz="1600">
                <a:latin typeface="Roboto Light" panose="02000000000000000000" pitchFamily="2" charset="0"/>
                <a:ea typeface="Roboto Light" panose="02000000000000000000" pitchFamily="2" charset="0"/>
                <a:cs typeface="Roboto Light" panose="02000000000000000000" pitchFamily="2" charset="0"/>
              </a:rPr>
              <a:t> et dolore magna </a:t>
            </a:r>
            <a:r>
              <a:rPr lang="en-CA" sz="1600" err="1">
                <a:latin typeface="Roboto Light" panose="02000000000000000000" pitchFamily="2" charset="0"/>
                <a:ea typeface="Roboto Light" panose="02000000000000000000" pitchFamily="2" charset="0"/>
                <a:cs typeface="Roboto Light" panose="02000000000000000000" pitchFamily="2" charset="0"/>
              </a:rPr>
              <a:t>aliqua</a:t>
            </a:r>
            <a:r>
              <a:rPr lang="en-CA" sz="1600">
                <a:latin typeface="Roboto Light" panose="02000000000000000000" pitchFamily="2" charset="0"/>
                <a:ea typeface="Roboto Light" panose="02000000000000000000" pitchFamily="2" charset="0"/>
                <a:cs typeface="Roboto Light" panose="02000000000000000000" pitchFamily="2" charset="0"/>
              </a:rPr>
              <a:t>.</a:t>
            </a:r>
            <a:endParaRPr lang="en-US"/>
          </a:p>
        </p:txBody>
      </p:sp>
      <p:sp>
        <p:nvSpPr>
          <p:cNvPr id="45" name="TextBox 44">
            <a:extLst>
              <a:ext uri="{FF2B5EF4-FFF2-40B4-BE49-F238E27FC236}">
                <a16:creationId xmlns:a16="http://schemas.microsoft.com/office/drawing/2014/main" id="{373779EC-1B60-4C49-8FC0-357DA6CB1A60}"/>
              </a:ext>
            </a:extLst>
          </p:cNvPr>
          <p:cNvSpPr txBox="1"/>
          <p:nvPr userDrawn="1"/>
        </p:nvSpPr>
        <p:spPr>
          <a:xfrm>
            <a:off x="11693867" y="414826"/>
            <a:ext cx="346249" cy="5385899"/>
          </a:xfrm>
          <a:prstGeom prst="rect">
            <a:avLst/>
          </a:prstGeom>
          <a:noFill/>
        </p:spPr>
        <p:txBody>
          <a:bodyPr vert="vert" wrap="square" rtlCol="0">
            <a:spAutoFit/>
          </a:bodyPr>
          <a:lstStyle/>
          <a:p>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b="0" i="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spTree>
    <p:extLst>
      <p:ext uri="{BB962C8B-B14F-4D97-AF65-F5344CB8AC3E}">
        <p14:creationId xmlns:p14="http://schemas.microsoft.com/office/powerpoint/2010/main" val="6734325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ection 4 (Green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C195263-5946-ED4E-8531-45B70C16145D}"/>
              </a:ext>
            </a:extLst>
          </p:cNvPr>
          <p:cNvSpPr/>
          <p:nvPr/>
        </p:nvSpPr>
        <p:spPr>
          <a:xfrm>
            <a:off x="10644188" y="1"/>
            <a:ext cx="1547812" cy="6858000"/>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6" name="Slide Number Placeholder 5">
            <a:extLst>
              <a:ext uri="{FF2B5EF4-FFF2-40B4-BE49-F238E27FC236}">
                <a16:creationId xmlns:a16="http://schemas.microsoft.com/office/drawing/2014/main" id="{B5D68BBC-5E2F-2848-946B-97769E06CD43}"/>
              </a:ext>
            </a:extLst>
          </p:cNvPr>
          <p:cNvSpPr>
            <a:spLocks noGrp="1"/>
          </p:cNvSpPr>
          <p:nvPr>
            <p:ph type="sldNum" sz="quarter" idx="12"/>
          </p:nvPr>
        </p:nvSpPr>
        <p:spPr/>
        <p:txBody>
          <a:bodyPr/>
          <a:lstStyle>
            <a:lvl1pPr>
              <a:defRPr>
                <a:solidFill>
                  <a:schemeClr val="bg1">
                    <a:lumMod val="95000"/>
                  </a:schemeClr>
                </a:solidFill>
              </a:defRPr>
            </a:lvl1pPr>
          </a:lstStyle>
          <a:p>
            <a:fld id="{887A9567-B06F-C940-B410-F4F3929FAE7F}" type="slidenum">
              <a:rPr lang="en-US" smtClean="0"/>
              <a:pPr/>
              <a:t>‹#›</a:t>
            </a:fld>
            <a:endParaRPr lang="en-US"/>
          </a:p>
        </p:txBody>
      </p:sp>
      <p:sp>
        <p:nvSpPr>
          <p:cNvPr id="15" name="TextBox 14">
            <a:extLst>
              <a:ext uri="{FF2B5EF4-FFF2-40B4-BE49-F238E27FC236}">
                <a16:creationId xmlns:a16="http://schemas.microsoft.com/office/drawing/2014/main" id="{14476BA3-1387-D247-AFD1-452941AD954A}"/>
              </a:ext>
            </a:extLst>
          </p:cNvPr>
          <p:cNvSpPr txBox="1"/>
          <p:nvPr userDrawn="1"/>
        </p:nvSpPr>
        <p:spPr>
          <a:xfrm>
            <a:off x="11693867" y="414826"/>
            <a:ext cx="346249" cy="5385899"/>
          </a:xfrm>
          <a:prstGeom prst="rect">
            <a:avLst/>
          </a:prstGeom>
          <a:noFill/>
        </p:spPr>
        <p:txBody>
          <a:bodyPr vert="vert" wrap="square" rtlCol="0">
            <a:spAutoFit/>
          </a:bodyPr>
          <a:lstStyle/>
          <a:p>
            <a:r>
              <a:rPr lang="en-US" sz="1050" b="0" i="0" cap="all" spc="300">
                <a:solidFill>
                  <a:schemeClr val="bg1">
                    <a:lumMod val="9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b="0" i="0" cap="all" spc="300">
                <a:solidFill>
                  <a:schemeClr val="bg1">
                    <a:lumMod val="95000"/>
                  </a:schemeClr>
                </a:solidFill>
                <a:latin typeface="+mj-lt"/>
                <a:ea typeface="Roboto Condensed Light" panose="02000000000000000000" pitchFamily="2" charset="0"/>
                <a:cs typeface="Roboto Condensed Light" panose="02000000000000000000" pitchFamily="2" charset="0"/>
              </a:rPr>
              <a:t>Telfer</a:t>
            </a:r>
            <a:r>
              <a:rPr lang="en-US" sz="1050" b="0" i="0" cap="all" spc="300">
                <a:solidFill>
                  <a:schemeClr val="bg1">
                    <a:lumMod val="9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sp>
        <p:nvSpPr>
          <p:cNvPr id="16" name="Text Placeholder 2">
            <a:extLst>
              <a:ext uri="{FF2B5EF4-FFF2-40B4-BE49-F238E27FC236}">
                <a16:creationId xmlns:a16="http://schemas.microsoft.com/office/drawing/2014/main" id="{67439CD8-EF21-224F-A4CB-8126482158ED}"/>
              </a:ext>
            </a:extLst>
          </p:cNvPr>
          <p:cNvSpPr>
            <a:spLocks noGrp="1"/>
          </p:cNvSpPr>
          <p:nvPr>
            <p:ph type="body" sz="quarter" idx="14" hasCustomPrompt="1"/>
          </p:nvPr>
        </p:nvSpPr>
        <p:spPr>
          <a:xfrm>
            <a:off x="1043438" y="1187954"/>
            <a:ext cx="3498668" cy="606091"/>
          </a:xfrm>
          <a:prstGeom prst="rect">
            <a:avLst/>
          </a:prstGeom>
        </p:spPr>
        <p:txBody>
          <a:bodyPr/>
          <a:lstStyle>
            <a:lvl1pPr marL="0" indent="0">
              <a:buNone/>
              <a:defRPr sz="2800">
                <a:latin typeface="+mj-lt"/>
              </a:defRPr>
            </a:lvl1pPr>
          </a:lstStyle>
          <a:p>
            <a:pPr lvl="0"/>
            <a:r>
              <a:rPr lang="en-US"/>
              <a:t>Lorem ipsum</a:t>
            </a:r>
          </a:p>
          <a:p>
            <a:pPr lvl="0"/>
            <a:endParaRPr lang="en-US"/>
          </a:p>
          <a:p>
            <a:pPr lvl="0"/>
            <a:endParaRPr lang="en-US"/>
          </a:p>
        </p:txBody>
      </p:sp>
      <p:sp>
        <p:nvSpPr>
          <p:cNvPr id="17" name="Text Placeholder 4">
            <a:extLst>
              <a:ext uri="{FF2B5EF4-FFF2-40B4-BE49-F238E27FC236}">
                <a16:creationId xmlns:a16="http://schemas.microsoft.com/office/drawing/2014/main" id="{C4D28252-5E35-F046-BDCC-CC0734B9231A}"/>
              </a:ext>
            </a:extLst>
          </p:cNvPr>
          <p:cNvSpPr>
            <a:spLocks noGrp="1"/>
          </p:cNvSpPr>
          <p:nvPr>
            <p:ph type="body" sz="quarter" idx="15" hasCustomPrompt="1"/>
          </p:nvPr>
        </p:nvSpPr>
        <p:spPr>
          <a:xfrm>
            <a:off x="1043439" y="1794045"/>
            <a:ext cx="7667424" cy="4197180"/>
          </a:xfrm>
          <a:prstGeom prst="rect">
            <a:avLst/>
          </a:prstGeom>
        </p:spPr>
        <p:txBody>
          <a:bodyPr/>
          <a:lstStyle>
            <a:lvl1pPr marL="0" indent="0">
              <a:lnSpc>
                <a:spcPts val="2220"/>
              </a:lnSpc>
              <a:buNone/>
              <a:defRPr sz="160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sed</a:t>
            </a:r>
            <a:r>
              <a:rPr lang="en-US"/>
              <a:t> do </a:t>
            </a:r>
            <a:r>
              <a:rPr lang="en-US" err="1"/>
              <a:t>eiusmod</a:t>
            </a:r>
            <a:r>
              <a:rPr lang="en-US"/>
              <a:t> </a:t>
            </a:r>
            <a:r>
              <a:rPr lang="en-US" err="1"/>
              <a:t>tempor</a:t>
            </a:r>
            <a:r>
              <a:rPr lang="en-US"/>
              <a:t> </a:t>
            </a:r>
            <a:r>
              <a:rPr lang="en-US" err="1"/>
              <a:t>incididunt</a:t>
            </a:r>
            <a:r>
              <a:rPr lang="en-US"/>
              <a:t> </a:t>
            </a:r>
            <a:r>
              <a:rPr lang="en-US" err="1"/>
              <a:t>ut</a:t>
            </a:r>
            <a:r>
              <a:rPr lang="en-US"/>
              <a:t> </a:t>
            </a:r>
            <a:r>
              <a:rPr lang="en-US" err="1"/>
              <a:t>labore</a:t>
            </a:r>
            <a:r>
              <a:rPr lang="en-US"/>
              <a:t> et dolore magna </a:t>
            </a:r>
            <a:r>
              <a:rPr lang="en-US" err="1"/>
              <a:t>aliqua</a:t>
            </a:r>
            <a:r>
              <a:rPr lang="en-US"/>
              <a:t>. 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 Duis </a:t>
            </a:r>
            <a:r>
              <a:rPr lang="en-US" err="1"/>
              <a:t>aute</a:t>
            </a:r>
            <a:r>
              <a:rPr lang="en-US"/>
              <a:t> </a:t>
            </a:r>
            <a:r>
              <a:rPr lang="en-US" err="1"/>
              <a:t>irure</a:t>
            </a:r>
            <a:r>
              <a:rPr lang="en-US"/>
              <a:t> dolor in </a:t>
            </a:r>
            <a:r>
              <a:rPr lang="en-US" err="1"/>
              <a:t>reprehenderit</a:t>
            </a:r>
            <a:r>
              <a:rPr lang="en-US"/>
              <a:t> in </a:t>
            </a:r>
            <a:r>
              <a:rPr lang="en-US" err="1"/>
              <a:t>voluptate</a:t>
            </a:r>
            <a:r>
              <a:rPr lang="en-US"/>
              <a:t> </a:t>
            </a:r>
            <a:r>
              <a:rPr lang="en-US" err="1"/>
              <a:t>velit</a:t>
            </a:r>
            <a:r>
              <a:rPr lang="en-US"/>
              <a:t> </a:t>
            </a:r>
            <a:r>
              <a:rPr lang="en-US" err="1"/>
              <a:t>esse</a:t>
            </a:r>
            <a:r>
              <a:rPr lang="en-US"/>
              <a:t> </a:t>
            </a:r>
            <a:r>
              <a:rPr lang="en-US" err="1"/>
              <a:t>cillum</a:t>
            </a:r>
            <a:r>
              <a:rPr lang="en-US"/>
              <a:t> dolore </a:t>
            </a:r>
            <a:r>
              <a:rPr lang="en-US" err="1"/>
              <a:t>eu</a:t>
            </a:r>
            <a:r>
              <a:rPr lang="en-US"/>
              <a:t> </a:t>
            </a:r>
            <a:r>
              <a:rPr lang="en-US" err="1"/>
              <a:t>fugiat</a:t>
            </a:r>
            <a:r>
              <a:rPr lang="en-US"/>
              <a:t> </a:t>
            </a:r>
            <a:r>
              <a:rPr lang="en-US" err="1"/>
              <a:t>nulla</a:t>
            </a:r>
            <a:r>
              <a:rPr lang="en-US"/>
              <a:t> </a:t>
            </a:r>
            <a:r>
              <a:rPr lang="en-US" err="1"/>
              <a:t>pariatur</a:t>
            </a:r>
            <a:r>
              <a:rPr lang="en-US"/>
              <a:t>. </a:t>
            </a:r>
            <a:r>
              <a:rPr lang="en-US" err="1"/>
              <a:t>Excepteur</a:t>
            </a:r>
            <a:r>
              <a:rPr lang="en-US"/>
              <a:t> </a:t>
            </a:r>
            <a:r>
              <a:rPr lang="en-US" err="1"/>
              <a:t>sint</a:t>
            </a:r>
            <a:r>
              <a:rPr lang="en-US"/>
              <a:t> </a:t>
            </a:r>
            <a:r>
              <a:rPr lang="en-US" err="1"/>
              <a:t>occaecat</a:t>
            </a:r>
            <a:r>
              <a:rPr lang="en-US"/>
              <a:t> </a:t>
            </a:r>
            <a:r>
              <a:rPr lang="en-US" err="1"/>
              <a:t>cupidatat</a:t>
            </a:r>
            <a:r>
              <a:rPr lang="en-US"/>
              <a:t> non </a:t>
            </a:r>
            <a:r>
              <a:rPr lang="en-US" err="1"/>
              <a:t>proident</a:t>
            </a:r>
            <a:r>
              <a:rPr lang="en-US"/>
              <a:t>, </a:t>
            </a:r>
            <a:r>
              <a:rPr lang="en-US" err="1"/>
              <a:t>sunt</a:t>
            </a:r>
            <a:r>
              <a:rPr lang="en-US"/>
              <a:t> in culpa qui </a:t>
            </a:r>
            <a:r>
              <a:rPr lang="en-US" err="1"/>
              <a:t>officia</a:t>
            </a:r>
            <a:r>
              <a:rPr lang="en-US"/>
              <a:t> </a:t>
            </a:r>
            <a:r>
              <a:rPr lang="en-US" err="1"/>
              <a:t>deserunt</a:t>
            </a:r>
            <a:r>
              <a:rPr lang="en-US"/>
              <a:t> </a:t>
            </a:r>
            <a:r>
              <a:rPr lang="en-US" err="1"/>
              <a:t>mollit</a:t>
            </a:r>
            <a:r>
              <a:rPr lang="en-US"/>
              <a:t> </a:t>
            </a:r>
            <a:r>
              <a:rPr lang="en-US" err="1"/>
              <a:t>anim</a:t>
            </a:r>
            <a:r>
              <a:rPr lang="en-US"/>
              <a:t> id </a:t>
            </a:r>
            <a:r>
              <a:rPr lang="en-US" err="1"/>
              <a:t>est</a:t>
            </a:r>
            <a:r>
              <a:rPr lang="en-US"/>
              <a:t> </a:t>
            </a:r>
            <a:r>
              <a:rPr lang="en-US" err="1"/>
              <a:t>laborum</a:t>
            </a:r>
            <a:r>
              <a:rPr lang="en-US"/>
              <a:t>.</a:t>
            </a:r>
          </a:p>
          <a:p>
            <a:pPr lvl="0"/>
            <a:endParaRPr lang="en-US"/>
          </a:p>
          <a:p>
            <a:pPr lvl="0"/>
            <a:endParaRPr lang="en-US"/>
          </a:p>
        </p:txBody>
      </p:sp>
    </p:spTree>
    <p:extLst>
      <p:ext uri="{BB962C8B-B14F-4D97-AF65-F5344CB8AC3E}">
        <p14:creationId xmlns:p14="http://schemas.microsoft.com/office/powerpoint/2010/main" val="13695481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takeholder (Greener)">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6F726052-FC61-C141-B305-324A8FCDE813}"/>
              </a:ext>
            </a:extLst>
          </p:cNvPr>
          <p:cNvSpPr>
            <a:spLocks noGrp="1"/>
          </p:cNvSpPr>
          <p:nvPr>
            <p:ph type="sldNum" sz="quarter" idx="12"/>
          </p:nvPr>
        </p:nvSpPr>
        <p:spPr/>
        <p:txBody>
          <a:bodyPr/>
          <a:lstStyle/>
          <a:p>
            <a:fld id="{887A9567-B06F-C940-B410-F4F3929FAE7F}" type="slidenum">
              <a:rPr lang="en-US" smtClean="0"/>
              <a:t>‹#›</a:t>
            </a:fld>
            <a:endParaRPr lang="en-US"/>
          </a:p>
        </p:txBody>
      </p:sp>
      <p:sp>
        <p:nvSpPr>
          <p:cNvPr id="7" name="Rectangle 6">
            <a:extLst>
              <a:ext uri="{FF2B5EF4-FFF2-40B4-BE49-F238E27FC236}">
                <a16:creationId xmlns:a16="http://schemas.microsoft.com/office/drawing/2014/main" id="{85B49FA8-FC51-384C-A473-19AD2ED9C9AC}"/>
              </a:ext>
            </a:extLst>
          </p:cNvPr>
          <p:cNvSpPr/>
          <p:nvPr/>
        </p:nvSpPr>
        <p:spPr>
          <a:xfrm>
            <a:off x="0" y="828675"/>
            <a:ext cx="5629275" cy="6029325"/>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A758AA8E-5563-7E48-A6F3-0477F04BBD5B}"/>
              </a:ext>
            </a:extLst>
          </p:cNvPr>
          <p:cNvCxnSpPr/>
          <p:nvPr/>
        </p:nvCxnSpPr>
        <p:spPr>
          <a:xfrm>
            <a:off x="881063" y="5800725"/>
            <a:ext cx="0" cy="1285875"/>
          </a:xfrm>
          <a:prstGeom prst="line">
            <a:avLst/>
          </a:prstGeom>
          <a:ln>
            <a:solidFill>
              <a:schemeClr val="bg1"/>
            </a:solidFill>
          </a:ln>
        </p:spPr>
        <p:style>
          <a:lnRef idx="1">
            <a:schemeClr val="accent2"/>
          </a:lnRef>
          <a:fillRef idx="0">
            <a:schemeClr val="accent2"/>
          </a:fillRef>
          <a:effectRef idx="0">
            <a:schemeClr val="accent2"/>
          </a:effectRef>
          <a:fontRef idx="minor">
            <a:schemeClr val="tx1"/>
          </a:fontRef>
        </p:style>
      </p:cxnSp>
      <p:sp>
        <p:nvSpPr>
          <p:cNvPr id="25" name="Picture Placeholder 2">
            <a:extLst>
              <a:ext uri="{FF2B5EF4-FFF2-40B4-BE49-F238E27FC236}">
                <a16:creationId xmlns:a16="http://schemas.microsoft.com/office/drawing/2014/main" id="{ACE8BAE1-A900-8845-81FD-7D84FE57E4CC}"/>
              </a:ext>
            </a:extLst>
          </p:cNvPr>
          <p:cNvSpPr>
            <a:spLocks noGrp="1"/>
          </p:cNvSpPr>
          <p:nvPr>
            <p:ph type="pic" sz="quarter" idx="13"/>
          </p:nvPr>
        </p:nvSpPr>
        <p:spPr>
          <a:xfrm>
            <a:off x="1518969" y="1730247"/>
            <a:ext cx="2591335" cy="2549525"/>
          </a:xfrm>
          <a:prstGeom prst="rect">
            <a:avLst/>
          </a:prstGeom>
          <a:pattFill prst="lgCheck">
            <a:fgClr>
              <a:schemeClr val="tx2">
                <a:lumMod val="20000"/>
                <a:lumOff val="80000"/>
              </a:schemeClr>
            </a:fgClr>
            <a:bgClr>
              <a:schemeClr val="bg1"/>
            </a:bgClr>
          </a:pattFill>
        </p:spPr>
        <p:txBody>
          <a:bodyPr/>
          <a:lstStyle>
            <a:lvl1pPr marL="0" indent="0" algn="ctr">
              <a:buNone/>
              <a:defRPr sz="1800"/>
            </a:lvl1pPr>
          </a:lstStyle>
          <a:p>
            <a:r>
              <a:rPr lang="fr-FR"/>
              <a:t>Cliquez sur l'icône pour ajouter une image</a:t>
            </a:r>
            <a:endParaRPr lang="en-US"/>
          </a:p>
        </p:txBody>
      </p:sp>
      <p:sp>
        <p:nvSpPr>
          <p:cNvPr id="3" name="Text Placeholder 2">
            <a:extLst>
              <a:ext uri="{FF2B5EF4-FFF2-40B4-BE49-F238E27FC236}">
                <a16:creationId xmlns:a16="http://schemas.microsoft.com/office/drawing/2014/main" id="{ABDD3402-D870-6A41-AC7E-2F27DBD3C5DF}"/>
              </a:ext>
            </a:extLst>
          </p:cNvPr>
          <p:cNvSpPr>
            <a:spLocks noGrp="1"/>
          </p:cNvSpPr>
          <p:nvPr>
            <p:ph type="body" sz="quarter" idx="14"/>
          </p:nvPr>
        </p:nvSpPr>
        <p:spPr>
          <a:xfrm>
            <a:off x="1519238" y="4538663"/>
            <a:ext cx="3630278" cy="401637"/>
          </a:xfrm>
          <a:prstGeom prst="rect">
            <a:avLst/>
          </a:prstGeom>
        </p:spPr>
        <p:txBody>
          <a:bodyPr/>
          <a:lstStyle>
            <a:lvl1pPr marL="0" indent="0">
              <a:buNone/>
              <a:defRPr sz="1800" cap="all" baseline="0">
                <a:solidFill>
                  <a:schemeClr val="bg1"/>
                </a:solidFill>
                <a:latin typeface="+mj-lt"/>
              </a:defRPr>
            </a:lvl1pPr>
          </a:lstStyle>
          <a:p>
            <a:pPr lvl="0"/>
            <a:r>
              <a:rPr lang="fr-FR"/>
              <a:t>Cliquez pour modifier les styles du texte du masque</a:t>
            </a:r>
          </a:p>
        </p:txBody>
      </p:sp>
      <p:sp>
        <p:nvSpPr>
          <p:cNvPr id="5" name="Text Placeholder 4">
            <a:extLst>
              <a:ext uri="{FF2B5EF4-FFF2-40B4-BE49-F238E27FC236}">
                <a16:creationId xmlns:a16="http://schemas.microsoft.com/office/drawing/2014/main" id="{F6064F7B-EF64-7B48-BAAD-EF281C7D5A65}"/>
              </a:ext>
            </a:extLst>
          </p:cNvPr>
          <p:cNvSpPr>
            <a:spLocks noGrp="1"/>
          </p:cNvSpPr>
          <p:nvPr>
            <p:ph type="body" sz="quarter" idx="15"/>
          </p:nvPr>
        </p:nvSpPr>
        <p:spPr>
          <a:xfrm>
            <a:off x="1519238" y="4940300"/>
            <a:ext cx="3630612" cy="1008063"/>
          </a:xfrm>
          <a:prstGeom prst="rect">
            <a:avLst/>
          </a:prstGeom>
        </p:spPr>
        <p:txBody>
          <a:bodyPr/>
          <a:lstStyle>
            <a:lvl1pPr marL="0" indent="0">
              <a:buNone/>
              <a:defRPr sz="1400">
                <a:solidFill>
                  <a:schemeClr val="bg1"/>
                </a:solidFill>
              </a:defRPr>
            </a:lvl1pPr>
          </a:lstStyle>
          <a:p>
            <a:pPr lvl="0"/>
            <a:r>
              <a:rPr lang="fr-FR"/>
              <a:t>Cliquez pour modifier les styles du texte du masque</a:t>
            </a:r>
          </a:p>
        </p:txBody>
      </p:sp>
      <p:sp>
        <p:nvSpPr>
          <p:cNvPr id="9" name="Text Placeholder 8">
            <a:extLst>
              <a:ext uri="{FF2B5EF4-FFF2-40B4-BE49-F238E27FC236}">
                <a16:creationId xmlns:a16="http://schemas.microsoft.com/office/drawing/2014/main" id="{4C2CCA2F-6F86-0D47-A016-31F722A821A2}"/>
              </a:ext>
            </a:extLst>
          </p:cNvPr>
          <p:cNvSpPr>
            <a:spLocks noGrp="1"/>
          </p:cNvSpPr>
          <p:nvPr>
            <p:ph type="body" sz="quarter" idx="16" hasCustomPrompt="1"/>
          </p:nvPr>
        </p:nvSpPr>
        <p:spPr>
          <a:xfrm>
            <a:off x="6159500" y="1627188"/>
            <a:ext cx="5194300" cy="490537"/>
          </a:xfrm>
          <a:prstGeom prst="rect">
            <a:avLst/>
          </a:prstGeom>
        </p:spPr>
        <p:txBody>
          <a:bodyPr/>
          <a:lstStyle>
            <a:lvl1pPr marL="0" indent="0">
              <a:buNone/>
              <a:defRPr sz="1800">
                <a:latin typeface="+mj-lt"/>
              </a:defRPr>
            </a:lvl1pPr>
          </a:lstStyle>
          <a:p>
            <a:pPr lvl="0"/>
            <a:r>
              <a:rPr lang="en-US">
                <a:latin typeface="+mj-lt"/>
              </a:rPr>
              <a:t>Subtitle</a:t>
            </a:r>
            <a:endParaRPr lang="en-US"/>
          </a:p>
        </p:txBody>
      </p:sp>
      <p:sp>
        <p:nvSpPr>
          <p:cNvPr id="27" name="Text Placeholder 26">
            <a:extLst>
              <a:ext uri="{FF2B5EF4-FFF2-40B4-BE49-F238E27FC236}">
                <a16:creationId xmlns:a16="http://schemas.microsoft.com/office/drawing/2014/main" id="{D4927F96-71D6-214E-9AE3-57E6BD8CA824}"/>
              </a:ext>
            </a:extLst>
          </p:cNvPr>
          <p:cNvSpPr>
            <a:spLocks noGrp="1"/>
          </p:cNvSpPr>
          <p:nvPr>
            <p:ph type="body" sz="quarter" idx="17" hasCustomPrompt="1"/>
          </p:nvPr>
        </p:nvSpPr>
        <p:spPr>
          <a:xfrm>
            <a:off x="6159500" y="2252663"/>
            <a:ext cx="5194300" cy="3984625"/>
          </a:xfrm>
          <a:prstGeom prst="rect">
            <a:avLst/>
          </a:prstGeom>
        </p:spPr>
        <p:txBody>
          <a:bodyPr/>
          <a:lstStyle>
            <a:lvl1pPr marL="0" indent="0">
              <a:lnSpc>
                <a:spcPts val="2220"/>
              </a:lnSpc>
              <a:buNone/>
              <a:defRPr sz="160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sed</a:t>
            </a:r>
            <a:r>
              <a:rPr lang="en-US"/>
              <a:t> do </a:t>
            </a:r>
            <a:r>
              <a:rPr lang="en-US" err="1"/>
              <a:t>eiusmod</a:t>
            </a:r>
            <a:r>
              <a:rPr lang="en-US"/>
              <a:t> </a:t>
            </a:r>
            <a:r>
              <a:rPr lang="en-US" err="1"/>
              <a:t>tempor</a:t>
            </a:r>
            <a:r>
              <a:rPr lang="en-US"/>
              <a:t> </a:t>
            </a:r>
            <a:r>
              <a:rPr lang="en-US" err="1"/>
              <a:t>incididunt</a:t>
            </a:r>
            <a:r>
              <a:rPr lang="en-US"/>
              <a:t> </a:t>
            </a:r>
            <a:r>
              <a:rPr lang="en-US" err="1"/>
              <a:t>ut</a:t>
            </a:r>
            <a:r>
              <a:rPr lang="en-US"/>
              <a:t> </a:t>
            </a:r>
            <a:r>
              <a:rPr lang="en-US" err="1"/>
              <a:t>labore</a:t>
            </a:r>
            <a:r>
              <a:rPr lang="en-US"/>
              <a:t> et dolore magna </a:t>
            </a:r>
            <a:r>
              <a:rPr lang="en-US" err="1"/>
              <a:t>aliqua</a:t>
            </a:r>
            <a:r>
              <a:rPr lang="en-US"/>
              <a:t>. 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a:t>
            </a:r>
          </a:p>
          <a:p>
            <a:pPr lvl="0"/>
            <a:endParaRPr lang="en-US"/>
          </a:p>
          <a:p>
            <a:pPr lvl="0"/>
            <a:endParaRPr lang="en-US"/>
          </a:p>
        </p:txBody>
      </p:sp>
      <p:sp>
        <p:nvSpPr>
          <p:cNvPr id="28" name="TextBox 27">
            <a:extLst>
              <a:ext uri="{FF2B5EF4-FFF2-40B4-BE49-F238E27FC236}">
                <a16:creationId xmlns:a16="http://schemas.microsoft.com/office/drawing/2014/main" id="{6B8CE525-8953-6E4A-A38D-4B21B02FA9A9}"/>
              </a:ext>
            </a:extLst>
          </p:cNvPr>
          <p:cNvSpPr txBox="1"/>
          <p:nvPr userDrawn="1"/>
        </p:nvSpPr>
        <p:spPr>
          <a:xfrm>
            <a:off x="11693867" y="414826"/>
            <a:ext cx="346249" cy="5385899"/>
          </a:xfrm>
          <a:prstGeom prst="rect">
            <a:avLst/>
          </a:prstGeom>
          <a:noFill/>
        </p:spPr>
        <p:txBody>
          <a:bodyPr vert="vert" wrap="square" rtlCol="0">
            <a:spAutoFit/>
          </a:bodyPr>
          <a:lstStyle/>
          <a:p>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b="0" i="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spTree>
    <p:extLst>
      <p:ext uri="{BB962C8B-B14F-4D97-AF65-F5344CB8AC3E}">
        <p14:creationId xmlns:p14="http://schemas.microsoft.com/office/powerpoint/2010/main" val="184800757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ection 1 (Healthier)">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6F726052-FC61-C141-B305-324A8FCDE813}"/>
              </a:ext>
            </a:extLst>
          </p:cNvPr>
          <p:cNvSpPr>
            <a:spLocks noGrp="1"/>
          </p:cNvSpPr>
          <p:nvPr>
            <p:ph type="sldNum" sz="quarter" idx="12"/>
          </p:nvPr>
        </p:nvSpPr>
        <p:spPr/>
        <p:txBody>
          <a:bodyPr/>
          <a:lstStyle/>
          <a:p>
            <a:fld id="{887A9567-B06F-C940-B410-F4F3929FAE7F}" type="slidenum">
              <a:rPr lang="en-US" smtClean="0"/>
              <a:t>‹#›</a:t>
            </a:fld>
            <a:endParaRPr lang="en-US"/>
          </a:p>
        </p:txBody>
      </p:sp>
      <p:sp>
        <p:nvSpPr>
          <p:cNvPr id="7" name="Rectangle 6">
            <a:extLst>
              <a:ext uri="{FF2B5EF4-FFF2-40B4-BE49-F238E27FC236}">
                <a16:creationId xmlns:a16="http://schemas.microsoft.com/office/drawing/2014/main" id="{85B49FA8-FC51-384C-A473-19AD2ED9C9AC}"/>
              </a:ext>
            </a:extLst>
          </p:cNvPr>
          <p:cNvSpPr/>
          <p:nvPr userDrawn="1"/>
        </p:nvSpPr>
        <p:spPr>
          <a:xfrm>
            <a:off x="0" y="828675"/>
            <a:ext cx="5629275" cy="6029325"/>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5AB1AF9-B4EB-0641-AD08-72595868AC40}"/>
              </a:ext>
            </a:extLst>
          </p:cNvPr>
          <p:cNvSpPr txBox="1"/>
          <p:nvPr/>
        </p:nvSpPr>
        <p:spPr>
          <a:xfrm>
            <a:off x="11693867" y="414826"/>
            <a:ext cx="346249" cy="5385899"/>
          </a:xfrm>
          <a:prstGeom prst="rect">
            <a:avLst/>
          </a:prstGeom>
          <a:noFill/>
        </p:spPr>
        <p:txBody>
          <a:bodyPr vert="vert" wrap="square" rtlCol="0">
            <a:spAutoFit/>
          </a:bodyPr>
          <a:lstStyle/>
          <a:p>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b="0" i="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cxnSp>
        <p:nvCxnSpPr>
          <p:cNvPr id="12" name="Straight Connector 11">
            <a:extLst>
              <a:ext uri="{FF2B5EF4-FFF2-40B4-BE49-F238E27FC236}">
                <a16:creationId xmlns:a16="http://schemas.microsoft.com/office/drawing/2014/main" id="{A758AA8E-5563-7E48-A6F3-0477F04BBD5B}"/>
              </a:ext>
            </a:extLst>
          </p:cNvPr>
          <p:cNvCxnSpPr/>
          <p:nvPr/>
        </p:nvCxnSpPr>
        <p:spPr>
          <a:xfrm>
            <a:off x="881063" y="5800725"/>
            <a:ext cx="0" cy="1285875"/>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18" name="Straight Connector 17">
            <a:extLst>
              <a:ext uri="{FF2B5EF4-FFF2-40B4-BE49-F238E27FC236}">
                <a16:creationId xmlns:a16="http://schemas.microsoft.com/office/drawing/2014/main" id="{FE186003-CB50-FC47-A4AC-7E2227B76A1E}"/>
              </a:ext>
            </a:extLst>
          </p:cNvPr>
          <p:cNvCxnSpPr/>
          <p:nvPr userDrawn="1"/>
        </p:nvCxnSpPr>
        <p:spPr>
          <a:xfrm>
            <a:off x="881063" y="5800725"/>
            <a:ext cx="0" cy="1285875"/>
          </a:xfrm>
          <a:prstGeom prst="line">
            <a:avLst/>
          </a:prstGeom>
          <a:ln>
            <a:solidFill>
              <a:schemeClr val="bg1"/>
            </a:solidFill>
          </a:ln>
        </p:spPr>
        <p:style>
          <a:lnRef idx="1">
            <a:schemeClr val="accent2"/>
          </a:lnRef>
          <a:fillRef idx="0">
            <a:schemeClr val="accent2"/>
          </a:fillRef>
          <a:effectRef idx="0">
            <a:schemeClr val="accent2"/>
          </a:effectRef>
          <a:fontRef idx="minor">
            <a:schemeClr val="tx1"/>
          </a:fontRef>
        </p:style>
      </p:cxnSp>
      <p:sp>
        <p:nvSpPr>
          <p:cNvPr id="19" name="Text Placeholder 24">
            <a:extLst>
              <a:ext uri="{FF2B5EF4-FFF2-40B4-BE49-F238E27FC236}">
                <a16:creationId xmlns:a16="http://schemas.microsoft.com/office/drawing/2014/main" id="{5BA42A75-7AF2-4742-ABD8-3BDF99033296}"/>
              </a:ext>
            </a:extLst>
          </p:cNvPr>
          <p:cNvSpPr>
            <a:spLocks noGrp="1"/>
          </p:cNvSpPr>
          <p:nvPr>
            <p:ph type="body" sz="quarter" idx="14" hasCustomPrompt="1"/>
          </p:nvPr>
        </p:nvSpPr>
        <p:spPr>
          <a:xfrm>
            <a:off x="1342767" y="1512334"/>
            <a:ext cx="3991233" cy="1798537"/>
          </a:xfrm>
          <a:prstGeom prst="rect">
            <a:avLst/>
          </a:prstGeom>
        </p:spPr>
        <p:txBody>
          <a:bodyPr/>
          <a:lstStyle>
            <a:lvl1pPr marL="0" indent="0">
              <a:buNone/>
              <a:defRPr sz="6000">
                <a:solidFill>
                  <a:schemeClr val="bg1"/>
                </a:solidFill>
                <a:latin typeface="+mj-lt"/>
              </a:defRPr>
            </a:lvl1pPr>
          </a:lstStyle>
          <a:p>
            <a:pPr lvl="0"/>
            <a:r>
              <a:rPr lang="en-US"/>
              <a:t>Section Title</a:t>
            </a:r>
          </a:p>
        </p:txBody>
      </p:sp>
      <p:sp>
        <p:nvSpPr>
          <p:cNvPr id="20" name="Text Placeholder 26">
            <a:extLst>
              <a:ext uri="{FF2B5EF4-FFF2-40B4-BE49-F238E27FC236}">
                <a16:creationId xmlns:a16="http://schemas.microsoft.com/office/drawing/2014/main" id="{8E02D122-E4C0-2B4D-8F1B-A3ED25198A25}"/>
              </a:ext>
            </a:extLst>
          </p:cNvPr>
          <p:cNvSpPr>
            <a:spLocks noGrp="1"/>
          </p:cNvSpPr>
          <p:nvPr>
            <p:ph type="body" sz="quarter" idx="15" hasCustomPrompt="1"/>
          </p:nvPr>
        </p:nvSpPr>
        <p:spPr>
          <a:xfrm>
            <a:off x="1338005" y="3471862"/>
            <a:ext cx="3995995" cy="914400"/>
          </a:xfrm>
          <a:prstGeom prst="rect">
            <a:avLst/>
          </a:prstGeom>
        </p:spPr>
        <p:txBody>
          <a:bodyPr/>
          <a:lstStyle>
            <a:lvl1pPr marL="0" indent="0">
              <a:buNone/>
              <a:defRPr sz="2000">
                <a:solidFill>
                  <a:schemeClr val="bg1"/>
                </a:solidFill>
              </a:defRPr>
            </a:lvl1pPr>
          </a:lstStyle>
          <a:p>
            <a:pPr lvl="0"/>
            <a:r>
              <a:rPr lang="en-US"/>
              <a:t>Subtitle</a:t>
            </a:r>
          </a:p>
        </p:txBody>
      </p:sp>
      <p:sp>
        <p:nvSpPr>
          <p:cNvPr id="5" name="Text Placeholder 4">
            <a:extLst>
              <a:ext uri="{FF2B5EF4-FFF2-40B4-BE49-F238E27FC236}">
                <a16:creationId xmlns:a16="http://schemas.microsoft.com/office/drawing/2014/main" id="{00D27FCF-A5B3-AC40-95D5-4D00046A9389}"/>
              </a:ext>
            </a:extLst>
          </p:cNvPr>
          <p:cNvSpPr>
            <a:spLocks noGrp="1"/>
          </p:cNvSpPr>
          <p:nvPr>
            <p:ph type="body" sz="quarter" idx="16" hasCustomPrompt="1"/>
          </p:nvPr>
        </p:nvSpPr>
        <p:spPr>
          <a:xfrm>
            <a:off x="6130925" y="2579688"/>
            <a:ext cx="5222875" cy="3629025"/>
          </a:xfrm>
          <a:prstGeom prst="rect">
            <a:avLst/>
          </a:prstGeom>
        </p:spPr>
        <p:txBody>
          <a:bodyPr/>
          <a:lstStyle>
            <a:lvl1pPr marL="0" indent="0">
              <a:lnSpc>
                <a:spcPts val="2220"/>
              </a:lnSpc>
              <a:buNone/>
              <a:defRPr sz="1600"/>
            </a:lvl1pPr>
            <a:lvl5pPr marL="1828800" indent="0">
              <a:buNone/>
              <a:defRPr sz="1100"/>
            </a:lvl5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sed</a:t>
            </a:r>
            <a:r>
              <a:rPr lang="en-US"/>
              <a:t> do </a:t>
            </a:r>
            <a:r>
              <a:rPr lang="en-US" err="1"/>
              <a:t>eiusmod</a:t>
            </a:r>
            <a:r>
              <a:rPr lang="en-US"/>
              <a:t> </a:t>
            </a:r>
            <a:r>
              <a:rPr lang="en-US" err="1"/>
              <a:t>tempor</a:t>
            </a:r>
            <a:r>
              <a:rPr lang="en-US"/>
              <a:t> </a:t>
            </a:r>
            <a:r>
              <a:rPr lang="en-US" err="1"/>
              <a:t>incididunt</a:t>
            </a:r>
            <a:r>
              <a:rPr lang="en-US"/>
              <a:t> </a:t>
            </a:r>
            <a:r>
              <a:rPr lang="en-US" err="1"/>
              <a:t>ut</a:t>
            </a:r>
            <a:r>
              <a:rPr lang="en-US"/>
              <a:t> </a:t>
            </a:r>
            <a:r>
              <a:rPr lang="en-US" err="1"/>
              <a:t>labore</a:t>
            </a:r>
            <a:r>
              <a:rPr lang="en-US"/>
              <a:t> et dolore magna </a:t>
            </a:r>
            <a:r>
              <a:rPr lang="en-US" err="1"/>
              <a:t>aliqua</a:t>
            </a:r>
            <a:r>
              <a:rPr lang="en-US"/>
              <a:t>. 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 Duis </a:t>
            </a:r>
            <a:r>
              <a:rPr lang="en-US" err="1"/>
              <a:t>aute</a:t>
            </a:r>
            <a:r>
              <a:rPr lang="en-US"/>
              <a:t> </a:t>
            </a:r>
            <a:r>
              <a:rPr lang="en-US" err="1"/>
              <a:t>irure</a:t>
            </a:r>
            <a:r>
              <a:rPr lang="en-US"/>
              <a:t> dolor in </a:t>
            </a:r>
            <a:r>
              <a:rPr lang="en-US" err="1"/>
              <a:t>reprehenderit</a:t>
            </a:r>
            <a:r>
              <a:rPr lang="en-US"/>
              <a:t> in </a:t>
            </a:r>
            <a:r>
              <a:rPr lang="en-US" err="1"/>
              <a:t>voluptate</a:t>
            </a:r>
            <a:r>
              <a:rPr lang="en-US"/>
              <a:t> </a:t>
            </a:r>
            <a:r>
              <a:rPr lang="en-US" err="1"/>
              <a:t>velit</a:t>
            </a:r>
            <a:r>
              <a:rPr lang="en-US"/>
              <a:t> </a:t>
            </a:r>
            <a:r>
              <a:rPr lang="en-US" err="1"/>
              <a:t>esse</a:t>
            </a:r>
            <a:r>
              <a:rPr lang="en-US"/>
              <a:t> </a:t>
            </a:r>
            <a:r>
              <a:rPr lang="en-US" err="1"/>
              <a:t>cillum</a:t>
            </a:r>
            <a:r>
              <a:rPr lang="en-US"/>
              <a:t> dolore </a:t>
            </a:r>
            <a:r>
              <a:rPr lang="en-US" err="1"/>
              <a:t>eu</a:t>
            </a:r>
            <a:r>
              <a:rPr lang="en-US"/>
              <a:t> </a:t>
            </a:r>
            <a:r>
              <a:rPr lang="en-US" err="1"/>
              <a:t>fugiat</a:t>
            </a:r>
            <a:r>
              <a:rPr lang="en-US"/>
              <a:t> </a:t>
            </a:r>
            <a:r>
              <a:rPr lang="en-US" err="1"/>
              <a:t>nulla</a:t>
            </a:r>
            <a:r>
              <a:rPr lang="en-US"/>
              <a:t> </a:t>
            </a:r>
            <a:r>
              <a:rPr lang="en-US" err="1"/>
              <a:t>pariatur</a:t>
            </a:r>
            <a:r>
              <a:rPr lang="en-US"/>
              <a:t>.</a:t>
            </a:r>
          </a:p>
          <a:p>
            <a:pPr lvl="4"/>
            <a:endParaRPr lang="en-US"/>
          </a:p>
        </p:txBody>
      </p:sp>
    </p:spTree>
    <p:extLst>
      <p:ext uri="{BB962C8B-B14F-4D97-AF65-F5344CB8AC3E}">
        <p14:creationId xmlns:p14="http://schemas.microsoft.com/office/powerpoint/2010/main" val="2797491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1">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6F726052-FC61-C141-B305-324A8FCDE813}"/>
              </a:ext>
            </a:extLst>
          </p:cNvPr>
          <p:cNvSpPr>
            <a:spLocks noGrp="1"/>
          </p:cNvSpPr>
          <p:nvPr>
            <p:ph type="sldNum" sz="quarter" idx="12"/>
          </p:nvPr>
        </p:nvSpPr>
        <p:spPr/>
        <p:txBody>
          <a:bodyPr/>
          <a:lstStyle/>
          <a:p>
            <a:fld id="{887A9567-B06F-C940-B410-F4F3929FAE7F}" type="slidenum">
              <a:rPr lang="en-US" smtClean="0"/>
              <a:t>‹#›</a:t>
            </a:fld>
            <a:endParaRPr lang="en-US"/>
          </a:p>
        </p:txBody>
      </p:sp>
      <p:sp>
        <p:nvSpPr>
          <p:cNvPr id="7" name="Rectangle 6">
            <a:extLst>
              <a:ext uri="{FF2B5EF4-FFF2-40B4-BE49-F238E27FC236}">
                <a16:creationId xmlns:a16="http://schemas.microsoft.com/office/drawing/2014/main" id="{85B49FA8-FC51-384C-A473-19AD2ED9C9AC}"/>
              </a:ext>
            </a:extLst>
          </p:cNvPr>
          <p:cNvSpPr/>
          <p:nvPr userDrawn="1"/>
        </p:nvSpPr>
        <p:spPr>
          <a:xfrm>
            <a:off x="0" y="828675"/>
            <a:ext cx="5629275" cy="60293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5AB1AF9-B4EB-0641-AD08-72595868AC40}"/>
              </a:ext>
            </a:extLst>
          </p:cNvPr>
          <p:cNvSpPr txBox="1"/>
          <p:nvPr/>
        </p:nvSpPr>
        <p:spPr>
          <a:xfrm>
            <a:off x="11693867" y="414826"/>
            <a:ext cx="346249" cy="5385899"/>
          </a:xfrm>
          <a:prstGeom prst="rect">
            <a:avLst/>
          </a:prstGeom>
          <a:noFill/>
        </p:spPr>
        <p:txBody>
          <a:bodyPr vert="vert" wrap="square" rtlCol="0">
            <a:spAutoFit/>
          </a:bodyPr>
          <a:lstStyle/>
          <a:p>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b="0" i="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cxnSp>
        <p:nvCxnSpPr>
          <p:cNvPr id="12" name="Straight Connector 11">
            <a:extLst>
              <a:ext uri="{FF2B5EF4-FFF2-40B4-BE49-F238E27FC236}">
                <a16:creationId xmlns:a16="http://schemas.microsoft.com/office/drawing/2014/main" id="{A758AA8E-5563-7E48-A6F3-0477F04BBD5B}"/>
              </a:ext>
            </a:extLst>
          </p:cNvPr>
          <p:cNvCxnSpPr/>
          <p:nvPr/>
        </p:nvCxnSpPr>
        <p:spPr>
          <a:xfrm>
            <a:off x="881063" y="5800725"/>
            <a:ext cx="0" cy="1285875"/>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18" name="Straight Connector 17">
            <a:extLst>
              <a:ext uri="{FF2B5EF4-FFF2-40B4-BE49-F238E27FC236}">
                <a16:creationId xmlns:a16="http://schemas.microsoft.com/office/drawing/2014/main" id="{FE186003-CB50-FC47-A4AC-7E2227B76A1E}"/>
              </a:ext>
            </a:extLst>
          </p:cNvPr>
          <p:cNvCxnSpPr/>
          <p:nvPr userDrawn="1"/>
        </p:nvCxnSpPr>
        <p:spPr>
          <a:xfrm>
            <a:off x="881063" y="5800725"/>
            <a:ext cx="0" cy="1285875"/>
          </a:xfrm>
          <a:prstGeom prst="line">
            <a:avLst/>
          </a:prstGeom>
          <a:ln/>
        </p:spPr>
        <p:style>
          <a:lnRef idx="1">
            <a:schemeClr val="accent2"/>
          </a:lnRef>
          <a:fillRef idx="0">
            <a:schemeClr val="accent2"/>
          </a:fillRef>
          <a:effectRef idx="0">
            <a:schemeClr val="accent2"/>
          </a:effectRef>
          <a:fontRef idx="minor">
            <a:schemeClr val="tx1"/>
          </a:fontRef>
        </p:style>
      </p:cxnSp>
      <p:sp>
        <p:nvSpPr>
          <p:cNvPr id="19" name="Text Placeholder 24">
            <a:extLst>
              <a:ext uri="{FF2B5EF4-FFF2-40B4-BE49-F238E27FC236}">
                <a16:creationId xmlns:a16="http://schemas.microsoft.com/office/drawing/2014/main" id="{5BA42A75-7AF2-4742-ABD8-3BDF99033296}"/>
              </a:ext>
            </a:extLst>
          </p:cNvPr>
          <p:cNvSpPr>
            <a:spLocks noGrp="1"/>
          </p:cNvSpPr>
          <p:nvPr>
            <p:ph type="body" sz="quarter" idx="14" hasCustomPrompt="1"/>
          </p:nvPr>
        </p:nvSpPr>
        <p:spPr>
          <a:xfrm>
            <a:off x="1342767" y="1512334"/>
            <a:ext cx="3991233" cy="1798537"/>
          </a:xfrm>
          <a:prstGeom prst="rect">
            <a:avLst/>
          </a:prstGeom>
        </p:spPr>
        <p:txBody>
          <a:bodyPr/>
          <a:lstStyle>
            <a:lvl1pPr marL="0" indent="0">
              <a:buNone/>
              <a:defRPr sz="6000">
                <a:solidFill>
                  <a:schemeClr val="bg1"/>
                </a:solidFill>
                <a:latin typeface="+mj-lt"/>
              </a:defRPr>
            </a:lvl1pPr>
          </a:lstStyle>
          <a:p>
            <a:pPr lvl="0"/>
            <a:r>
              <a:rPr lang="en-US"/>
              <a:t>Section Title</a:t>
            </a:r>
          </a:p>
        </p:txBody>
      </p:sp>
      <p:sp>
        <p:nvSpPr>
          <p:cNvPr id="20" name="Text Placeholder 26">
            <a:extLst>
              <a:ext uri="{FF2B5EF4-FFF2-40B4-BE49-F238E27FC236}">
                <a16:creationId xmlns:a16="http://schemas.microsoft.com/office/drawing/2014/main" id="{8E02D122-E4C0-2B4D-8F1B-A3ED25198A25}"/>
              </a:ext>
            </a:extLst>
          </p:cNvPr>
          <p:cNvSpPr>
            <a:spLocks noGrp="1"/>
          </p:cNvSpPr>
          <p:nvPr>
            <p:ph type="body" sz="quarter" idx="15" hasCustomPrompt="1"/>
          </p:nvPr>
        </p:nvSpPr>
        <p:spPr>
          <a:xfrm>
            <a:off x="1338005" y="3471862"/>
            <a:ext cx="3995995" cy="914400"/>
          </a:xfrm>
          <a:prstGeom prst="rect">
            <a:avLst/>
          </a:prstGeom>
        </p:spPr>
        <p:txBody>
          <a:bodyPr/>
          <a:lstStyle>
            <a:lvl1pPr marL="0" indent="0">
              <a:buNone/>
              <a:defRPr sz="2000">
                <a:solidFill>
                  <a:schemeClr val="bg1"/>
                </a:solidFill>
              </a:defRPr>
            </a:lvl1pPr>
          </a:lstStyle>
          <a:p>
            <a:pPr lvl="0"/>
            <a:r>
              <a:rPr lang="en-US"/>
              <a:t>Subtitle</a:t>
            </a:r>
          </a:p>
        </p:txBody>
      </p:sp>
      <p:sp>
        <p:nvSpPr>
          <p:cNvPr id="5" name="Text Placeholder 4">
            <a:extLst>
              <a:ext uri="{FF2B5EF4-FFF2-40B4-BE49-F238E27FC236}">
                <a16:creationId xmlns:a16="http://schemas.microsoft.com/office/drawing/2014/main" id="{00D27FCF-A5B3-AC40-95D5-4D00046A9389}"/>
              </a:ext>
            </a:extLst>
          </p:cNvPr>
          <p:cNvSpPr>
            <a:spLocks noGrp="1"/>
          </p:cNvSpPr>
          <p:nvPr>
            <p:ph type="body" sz="quarter" idx="16" hasCustomPrompt="1"/>
          </p:nvPr>
        </p:nvSpPr>
        <p:spPr>
          <a:xfrm>
            <a:off x="6130925" y="2579688"/>
            <a:ext cx="5222875" cy="3629025"/>
          </a:xfrm>
          <a:prstGeom prst="rect">
            <a:avLst/>
          </a:prstGeom>
        </p:spPr>
        <p:txBody>
          <a:bodyPr/>
          <a:lstStyle>
            <a:lvl1pPr marL="0" indent="0">
              <a:lnSpc>
                <a:spcPts val="2220"/>
              </a:lnSpc>
              <a:buNone/>
              <a:defRPr sz="1600"/>
            </a:lvl1pPr>
            <a:lvl5pPr marL="1828800" indent="0">
              <a:buNone/>
              <a:defRPr sz="1100"/>
            </a:lvl5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sed</a:t>
            </a:r>
            <a:r>
              <a:rPr lang="en-US"/>
              <a:t> do </a:t>
            </a:r>
            <a:r>
              <a:rPr lang="en-US" err="1"/>
              <a:t>eiusmod</a:t>
            </a:r>
            <a:r>
              <a:rPr lang="en-US"/>
              <a:t> </a:t>
            </a:r>
            <a:r>
              <a:rPr lang="en-US" err="1"/>
              <a:t>tempor</a:t>
            </a:r>
            <a:r>
              <a:rPr lang="en-US"/>
              <a:t> </a:t>
            </a:r>
            <a:r>
              <a:rPr lang="en-US" err="1"/>
              <a:t>incididunt</a:t>
            </a:r>
            <a:r>
              <a:rPr lang="en-US"/>
              <a:t> </a:t>
            </a:r>
            <a:r>
              <a:rPr lang="en-US" err="1"/>
              <a:t>ut</a:t>
            </a:r>
            <a:r>
              <a:rPr lang="en-US"/>
              <a:t> </a:t>
            </a:r>
            <a:r>
              <a:rPr lang="en-US" err="1"/>
              <a:t>labore</a:t>
            </a:r>
            <a:r>
              <a:rPr lang="en-US"/>
              <a:t> et dolore magna </a:t>
            </a:r>
            <a:r>
              <a:rPr lang="en-US" err="1"/>
              <a:t>aliqua</a:t>
            </a:r>
            <a:r>
              <a:rPr lang="en-US"/>
              <a:t>. 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 Duis </a:t>
            </a:r>
            <a:r>
              <a:rPr lang="en-US" err="1"/>
              <a:t>aute</a:t>
            </a:r>
            <a:r>
              <a:rPr lang="en-US"/>
              <a:t> </a:t>
            </a:r>
            <a:r>
              <a:rPr lang="en-US" err="1"/>
              <a:t>irure</a:t>
            </a:r>
            <a:r>
              <a:rPr lang="en-US"/>
              <a:t> dolor in </a:t>
            </a:r>
            <a:r>
              <a:rPr lang="en-US" err="1"/>
              <a:t>reprehenderit</a:t>
            </a:r>
            <a:r>
              <a:rPr lang="en-US"/>
              <a:t> in </a:t>
            </a:r>
            <a:r>
              <a:rPr lang="en-US" err="1"/>
              <a:t>voluptate</a:t>
            </a:r>
            <a:r>
              <a:rPr lang="en-US"/>
              <a:t> </a:t>
            </a:r>
            <a:r>
              <a:rPr lang="en-US" err="1"/>
              <a:t>velit</a:t>
            </a:r>
            <a:r>
              <a:rPr lang="en-US"/>
              <a:t> </a:t>
            </a:r>
            <a:r>
              <a:rPr lang="en-US" err="1"/>
              <a:t>esse</a:t>
            </a:r>
            <a:r>
              <a:rPr lang="en-US"/>
              <a:t> </a:t>
            </a:r>
            <a:r>
              <a:rPr lang="en-US" err="1"/>
              <a:t>cillum</a:t>
            </a:r>
            <a:r>
              <a:rPr lang="en-US"/>
              <a:t> dolore </a:t>
            </a:r>
            <a:r>
              <a:rPr lang="en-US" err="1"/>
              <a:t>eu</a:t>
            </a:r>
            <a:r>
              <a:rPr lang="en-US"/>
              <a:t> </a:t>
            </a:r>
            <a:r>
              <a:rPr lang="en-US" err="1"/>
              <a:t>fugiat</a:t>
            </a:r>
            <a:r>
              <a:rPr lang="en-US"/>
              <a:t> </a:t>
            </a:r>
            <a:r>
              <a:rPr lang="en-US" err="1"/>
              <a:t>nulla</a:t>
            </a:r>
            <a:r>
              <a:rPr lang="en-US"/>
              <a:t> </a:t>
            </a:r>
            <a:r>
              <a:rPr lang="en-US" err="1"/>
              <a:t>pariatur</a:t>
            </a:r>
            <a:r>
              <a:rPr lang="en-US"/>
              <a:t>.</a:t>
            </a:r>
          </a:p>
          <a:p>
            <a:pPr lvl="4"/>
            <a:endParaRPr lang="en-US"/>
          </a:p>
        </p:txBody>
      </p:sp>
    </p:spTree>
    <p:extLst>
      <p:ext uri="{BB962C8B-B14F-4D97-AF65-F5344CB8AC3E}">
        <p14:creationId xmlns:p14="http://schemas.microsoft.com/office/powerpoint/2010/main" val="278843018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Section 2 (Healthier)">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447699C9-36B7-2A40-8384-8E89BA6902D7}"/>
              </a:ext>
            </a:extLst>
          </p:cNvPr>
          <p:cNvSpPr>
            <a:spLocks noGrp="1"/>
          </p:cNvSpPr>
          <p:nvPr>
            <p:ph type="sldNum" sz="quarter" idx="12"/>
          </p:nvPr>
        </p:nvSpPr>
        <p:spPr/>
        <p:txBody>
          <a:bodyPr/>
          <a:lstStyle/>
          <a:p>
            <a:fld id="{887A9567-B06F-C940-B410-F4F3929FAE7F}" type="slidenum">
              <a:rPr lang="en-US" smtClean="0"/>
              <a:t>‹#›</a:t>
            </a:fld>
            <a:endParaRPr lang="en-US"/>
          </a:p>
        </p:txBody>
      </p:sp>
      <p:sp>
        <p:nvSpPr>
          <p:cNvPr id="8" name="Rectangle 7">
            <a:extLst>
              <a:ext uri="{FF2B5EF4-FFF2-40B4-BE49-F238E27FC236}">
                <a16:creationId xmlns:a16="http://schemas.microsoft.com/office/drawing/2014/main" id="{A62165CA-B53B-3E4B-A53F-96AA7617807D}"/>
              </a:ext>
            </a:extLst>
          </p:cNvPr>
          <p:cNvSpPr/>
          <p:nvPr/>
        </p:nvSpPr>
        <p:spPr>
          <a:xfrm>
            <a:off x="0" y="1"/>
            <a:ext cx="5629275" cy="6858000"/>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solidFill>
                <a:schemeClr val="tx2"/>
              </a:solidFill>
            </a:endParaRPr>
          </a:p>
        </p:txBody>
      </p:sp>
      <p:cxnSp>
        <p:nvCxnSpPr>
          <p:cNvPr id="17" name="Straight Connector 16">
            <a:extLst>
              <a:ext uri="{FF2B5EF4-FFF2-40B4-BE49-F238E27FC236}">
                <a16:creationId xmlns:a16="http://schemas.microsoft.com/office/drawing/2014/main" id="{7C327553-39D9-A948-83EA-774396E07934}"/>
              </a:ext>
            </a:extLst>
          </p:cNvPr>
          <p:cNvCxnSpPr/>
          <p:nvPr/>
        </p:nvCxnSpPr>
        <p:spPr>
          <a:xfrm>
            <a:off x="881063" y="5800725"/>
            <a:ext cx="0" cy="1285875"/>
          </a:xfrm>
          <a:prstGeom prst="line">
            <a:avLst/>
          </a:prstGeom>
          <a:ln>
            <a:solidFill>
              <a:schemeClr val="bg1"/>
            </a:solidFill>
          </a:ln>
        </p:spPr>
        <p:style>
          <a:lnRef idx="1">
            <a:schemeClr val="accent2"/>
          </a:lnRef>
          <a:fillRef idx="0">
            <a:schemeClr val="accent2"/>
          </a:fillRef>
          <a:effectRef idx="0">
            <a:schemeClr val="accent2"/>
          </a:effectRef>
          <a:fontRef idx="minor">
            <a:schemeClr val="tx1"/>
          </a:fontRef>
        </p:style>
      </p:cxnSp>
      <p:sp>
        <p:nvSpPr>
          <p:cNvPr id="32" name="Text Placeholder 24">
            <a:extLst>
              <a:ext uri="{FF2B5EF4-FFF2-40B4-BE49-F238E27FC236}">
                <a16:creationId xmlns:a16="http://schemas.microsoft.com/office/drawing/2014/main" id="{AB8C2A6D-1C05-D34C-8F5E-E7D5438ABC1F}"/>
              </a:ext>
            </a:extLst>
          </p:cNvPr>
          <p:cNvSpPr>
            <a:spLocks noGrp="1"/>
          </p:cNvSpPr>
          <p:nvPr>
            <p:ph type="body" sz="quarter" idx="16" hasCustomPrompt="1"/>
          </p:nvPr>
        </p:nvSpPr>
        <p:spPr>
          <a:xfrm>
            <a:off x="5863818" y="2002204"/>
            <a:ext cx="5637620" cy="343780"/>
          </a:xfrm>
          <a:prstGeom prst="rect">
            <a:avLst/>
          </a:prstGeom>
        </p:spPr>
        <p:txBody>
          <a:bodyPr/>
          <a:lstStyle>
            <a:lvl1pPr marL="0" indent="0">
              <a:buNone/>
              <a:defRPr sz="2000">
                <a:solidFill>
                  <a:schemeClr val="tx1"/>
                </a:solidFill>
                <a:latin typeface="+mj-lt"/>
              </a:defRPr>
            </a:lvl1pPr>
          </a:lstStyle>
          <a:p>
            <a:pPr lvl="0"/>
            <a:r>
              <a:rPr lang="en-US"/>
              <a:t>Paragraph</a:t>
            </a:r>
          </a:p>
        </p:txBody>
      </p:sp>
      <p:sp>
        <p:nvSpPr>
          <p:cNvPr id="33" name="Text Placeholder 24">
            <a:extLst>
              <a:ext uri="{FF2B5EF4-FFF2-40B4-BE49-F238E27FC236}">
                <a16:creationId xmlns:a16="http://schemas.microsoft.com/office/drawing/2014/main" id="{4FA8E47D-F781-F741-A501-BF610A3BA234}"/>
              </a:ext>
            </a:extLst>
          </p:cNvPr>
          <p:cNvSpPr>
            <a:spLocks noGrp="1"/>
          </p:cNvSpPr>
          <p:nvPr>
            <p:ph type="body" sz="quarter" idx="14" hasCustomPrompt="1"/>
          </p:nvPr>
        </p:nvSpPr>
        <p:spPr>
          <a:xfrm>
            <a:off x="1237069" y="1116531"/>
            <a:ext cx="3991233" cy="1737140"/>
          </a:xfrm>
          <a:prstGeom prst="rect">
            <a:avLst/>
          </a:prstGeom>
        </p:spPr>
        <p:txBody>
          <a:bodyPr/>
          <a:lstStyle>
            <a:lvl1pPr marL="0" indent="0">
              <a:buNone/>
              <a:defRPr sz="6000">
                <a:solidFill>
                  <a:schemeClr val="bg1"/>
                </a:solidFill>
                <a:latin typeface="+mj-lt"/>
              </a:defRPr>
            </a:lvl1pPr>
          </a:lstStyle>
          <a:p>
            <a:pPr lvl="0"/>
            <a:r>
              <a:rPr lang="en-US"/>
              <a:t>Section Title</a:t>
            </a:r>
          </a:p>
        </p:txBody>
      </p:sp>
      <p:sp>
        <p:nvSpPr>
          <p:cNvPr id="34" name="Text Placeholder 26">
            <a:extLst>
              <a:ext uri="{FF2B5EF4-FFF2-40B4-BE49-F238E27FC236}">
                <a16:creationId xmlns:a16="http://schemas.microsoft.com/office/drawing/2014/main" id="{9B32D4C7-063C-A54A-BFE0-2608E7610E90}"/>
              </a:ext>
            </a:extLst>
          </p:cNvPr>
          <p:cNvSpPr>
            <a:spLocks noGrp="1"/>
          </p:cNvSpPr>
          <p:nvPr>
            <p:ph type="body" sz="quarter" idx="15" hasCustomPrompt="1"/>
          </p:nvPr>
        </p:nvSpPr>
        <p:spPr>
          <a:xfrm>
            <a:off x="1232307" y="3014662"/>
            <a:ext cx="3995995" cy="914400"/>
          </a:xfrm>
          <a:prstGeom prst="rect">
            <a:avLst/>
          </a:prstGeom>
        </p:spPr>
        <p:txBody>
          <a:bodyPr/>
          <a:lstStyle>
            <a:lvl1pPr marL="0" indent="0">
              <a:buNone/>
              <a:defRPr sz="2000">
                <a:solidFill>
                  <a:schemeClr val="bg1"/>
                </a:solidFill>
              </a:defRPr>
            </a:lvl1pPr>
          </a:lstStyle>
          <a:p>
            <a:pPr lvl="0"/>
            <a:r>
              <a:rPr lang="en-US"/>
              <a:t>Subtitle</a:t>
            </a:r>
          </a:p>
        </p:txBody>
      </p:sp>
      <p:sp>
        <p:nvSpPr>
          <p:cNvPr id="35" name="Text Placeholder 26">
            <a:extLst>
              <a:ext uri="{FF2B5EF4-FFF2-40B4-BE49-F238E27FC236}">
                <a16:creationId xmlns:a16="http://schemas.microsoft.com/office/drawing/2014/main" id="{194F984A-A071-B34F-9AD2-1A5251D5DF13}"/>
              </a:ext>
            </a:extLst>
          </p:cNvPr>
          <p:cNvSpPr>
            <a:spLocks noGrp="1"/>
          </p:cNvSpPr>
          <p:nvPr>
            <p:ph type="body" sz="quarter" idx="17" hasCustomPrompt="1"/>
          </p:nvPr>
        </p:nvSpPr>
        <p:spPr>
          <a:xfrm>
            <a:off x="5863818" y="2444988"/>
            <a:ext cx="5642883" cy="914400"/>
          </a:xfrm>
          <a:prstGeom prst="rect">
            <a:avLst/>
          </a:prstGeom>
        </p:spPr>
        <p:txBody>
          <a:bodyPr/>
          <a:lstStyle>
            <a:lvl1pPr marL="0" indent="0">
              <a:lnSpc>
                <a:spcPts val="2120"/>
              </a:lnSpc>
              <a:buNone/>
              <a:defRPr sz="1200">
                <a:solidFill>
                  <a:schemeClr val="tx1"/>
                </a:solidFill>
              </a:defRPr>
            </a:lvl1pPr>
          </a:lstStyle>
          <a:p>
            <a:pPr lvl="0"/>
            <a:r>
              <a:rPr lang="en-CA" sz="1600">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600" err="1">
                <a:latin typeface="Roboto Light" panose="02000000000000000000" pitchFamily="2" charset="0"/>
                <a:ea typeface="Roboto Light" panose="02000000000000000000" pitchFamily="2" charset="0"/>
                <a:cs typeface="Roboto Light" panose="02000000000000000000" pitchFamily="2" charset="0"/>
              </a:rPr>
              <a:t>amet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consectetur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adipiscing</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elit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sed</a:t>
            </a:r>
            <a:r>
              <a:rPr lang="en-CA" sz="1600">
                <a:latin typeface="Roboto Light" panose="02000000000000000000" pitchFamily="2" charset="0"/>
                <a:ea typeface="Roboto Light" panose="02000000000000000000" pitchFamily="2" charset="0"/>
                <a:cs typeface="Roboto Light" panose="02000000000000000000" pitchFamily="2" charset="0"/>
              </a:rPr>
              <a:t> do </a:t>
            </a:r>
            <a:r>
              <a:rPr lang="en-CA" sz="1600" err="1">
                <a:latin typeface="Roboto Light" panose="02000000000000000000" pitchFamily="2" charset="0"/>
                <a:ea typeface="Roboto Light" panose="02000000000000000000" pitchFamily="2" charset="0"/>
                <a:cs typeface="Roboto Light" panose="02000000000000000000" pitchFamily="2" charset="0"/>
              </a:rPr>
              <a:t>eiusmod</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tempor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incididunt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ut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labore</a:t>
            </a:r>
            <a:r>
              <a:rPr lang="en-CA" sz="1600">
                <a:latin typeface="Roboto Light" panose="02000000000000000000" pitchFamily="2" charset="0"/>
                <a:ea typeface="Roboto Light" panose="02000000000000000000" pitchFamily="2" charset="0"/>
                <a:cs typeface="Roboto Light" panose="02000000000000000000" pitchFamily="2" charset="0"/>
              </a:rPr>
              <a:t> et dolore magna </a:t>
            </a:r>
            <a:r>
              <a:rPr lang="en-CA" sz="1600" err="1">
                <a:latin typeface="Roboto Light" panose="02000000000000000000" pitchFamily="2" charset="0"/>
                <a:ea typeface="Roboto Light" panose="02000000000000000000" pitchFamily="2" charset="0"/>
                <a:cs typeface="Roboto Light" panose="02000000000000000000" pitchFamily="2" charset="0"/>
              </a:rPr>
              <a:t>aliqua</a:t>
            </a:r>
            <a:r>
              <a:rPr lang="en-CA" sz="1600">
                <a:latin typeface="Roboto Light" panose="02000000000000000000" pitchFamily="2" charset="0"/>
                <a:ea typeface="Roboto Light" panose="02000000000000000000" pitchFamily="2" charset="0"/>
                <a:cs typeface="Roboto Light" panose="02000000000000000000" pitchFamily="2" charset="0"/>
              </a:rPr>
              <a:t>.</a:t>
            </a:r>
            <a:endParaRPr lang="en-US"/>
          </a:p>
        </p:txBody>
      </p:sp>
      <p:sp>
        <p:nvSpPr>
          <p:cNvPr id="36" name="Text Placeholder 24">
            <a:extLst>
              <a:ext uri="{FF2B5EF4-FFF2-40B4-BE49-F238E27FC236}">
                <a16:creationId xmlns:a16="http://schemas.microsoft.com/office/drawing/2014/main" id="{6BB4826B-FCED-B645-A3E6-DE7A72CE4312}"/>
              </a:ext>
            </a:extLst>
          </p:cNvPr>
          <p:cNvSpPr>
            <a:spLocks noGrp="1"/>
          </p:cNvSpPr>
          <p:nvPr>
            <p:ph type="body" sz="quarter" idx="18" hasCustomPrompt="1"/>
          </p:nvPr>
        </p:nvSpPr>
        <p:spPr>
          <a:xfrm>
            <a:off x="5863819" y="370064"/>
            <a:ext cx="5642382" cy="352474"/>
          </a:xfrm>
          <a:prstGeom prst="rect">
            <a:avLst/>
          </a:prstGeom>
        </p:spPr>
        <p:txBody>
          <a:bodyPr/>
          <a:lstStyle>
            <a:lvl1pPr marL="0" indent="0">
              <a:buNone/>
              <a:defRPr sz="2000">
                <a:solidFill>
                  <a:schemeClr val="tx1"/>
                </a:solidFill>
                <a:latin typeface="+mj-lt"/>
              </a:defRPr>
            </a:lvl1pPr>
          </a:lstStyle>
          <a:p>
            <a:pPr lvl="0"/>
            <a:r>
              <a:rPr lang="en-US"/>
              <a:t>Paragraph</a:t>
            </a:r>
          </a:p>
        </p:txBody>
      </p:sp>
      <p:sp>
        <p:nvSpPr>
          <p:cNvPr id="37" name="Text Placeholder 26">
            <a:extLst>
              <a:ext uri="{FF2B5EF4-FFF2-40B4-BE49-F238E27FC236}">
                <a16:creationId xmlns:a16="http://schemas.microsoft.com/office/drawing/2014/main" id="{B2819E3A-A3E1-A84D-AFE4-BCB5E7ECBFDB}"/>
              </a:ext>
            </a:extLst>
          </p:cNvPr>
          <p:cNvSpPr>
            <a:spLocks noGrp="1"/>
          </p:cNvSpPr>
          <p:nvPr>
            <p:ph type="body" sz="quarter" idx="19" hasCustomPrompt="1"/>
          </p:nvPr>
        </p:nvSpPr>
        <p:spPr>
          <a:xfrm>
            <a:off x="5863819" y="870427"/>
            <a:ext cx="5647144" cy="914400"/>
          </a:xfrm>
          <a:prstGeom prst="rect">
            <a:avLst/>
          </a:prstGeom>
        </p:spPr>
        <p:txBody>
          <a:bodyPr/>
          <a:lstStyle>
            <a:lvl1pPr marL="0" indent="0">
              <a:lnSpc>
                <a:spcPts val="2120"/>
              </a:lnSpc>
              <a:buNone/>
              <a:defRPr sz="1200">
                <a:solidFill>
                  <a:schemeClr val="tx1"/>
                </a:solidFill>
              </a:defRPr>
            </a:lvl1pPr>
          </a:lstStyle>
          <a:p>
            <a:pPr lvl="0"/>
            <a:r>
              <a:rPr lang="en-CA" sz="1600">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600" err="1">
                <a:latin typeface="Roboto Light" panose="02000000000000000000" pitchFamily="2" charset="0"/>
                <a:ea typeface="Roboto Light" panose="02000000000000000000" pitchFamily="2" charset="0"/>
                <a:cs typeface="Roboto Light" panose="02000000000000000000" pitchFamily="2" charset="0"/>
              </a:rPr>
              <a:t>amet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consectetur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adipiscing</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elit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sed</a:t>
            </a:r>
            <a:r>
              <a:rPr lang="en-CA" sz="1600">
                <a:latin typeface="Roboto Light" panose="02000000000000000000" pitchFamily="2" charset="0"/>
                <a:ea typeface="Roboto Light" panose="02000000000000000000" pitchFamily="2" charset="0"/>
                <a:cs typeface="Roboto Light" panose="02000000000000000000" pitchFamily="2" charset="0"/>
              </a:rPr>
              <a:t> do </a:t>
            </a:r>
            <a:r>
              <a:rPr lang="en-CA" sz="1600" err="1">
                <a:latin typeface="Roboto Light" panose="02000000000000000000" pitchFamily="2" charset="0"/>
                <a:ea typeface="Roboto Light" panose="02000000000000000000" pitchFamily="2" charset="0"/>
                <a:cs typeface="Roboto Light" panose="02000000000000000000" pitchFamily="2" charset="0"/>
              </a:rPr>
              <a:t>eiusmod</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tempor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incididunt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ut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labore</a:t>
            </a:r>
            <a:r>
              <a:rPr lang="en-CA" sz="1600">
                <a:latin typeface="Roboto Light" panose="02000000000000000000" pitchFamily="2" charset="0"/>
                <a:ea typeface="Roboto Light" panose="02000000000000000000" pitchFamily="2" charset="0"/>
                <a:cs typeface="Roboto Light" panose="02000000000000000000" pitchFamily="2" charset="0"/>
              </a:rPr>
              <a:t> et dolore magna </a:t>
            </a:r>
            <a:r>
              <a:rPr lang="en-CA" sz="1600" err="1">
                <a:latin typeface="Roboto Light" panose="02000000000000000000" pitchFamily="2" charset="0"/>
                <a:ea typeface="Roboto Light" panose="02000000000000000000" pitchFamily="2" charset="0"/>
                <a:cs typeface="Roboto Light" panose="02000000000000000000" pitchFamily="2" charset="0"/>
              </a:rPr>
              <a:t>aliqua</a:t>
            </a:r>
            <a:r>
              <a:rPr lang="en-CA" sz="1600">
                <a:latin typeface="Roboto Light" panose="02000000000000000000" pitchFamily="2" charset="0"/>
                <a:ea typeface="Roboto Light" panose="02000000000000000000" pitchFamily="2" charset="0"/>
                <a:cs typeface="Roboto Light" panose="02000000000000000000" pitchFamily="2" charset="0"/>
              </a:rPr>
              <a:t>.</a:t>
            </a:r>
            <a:endParaRPr lang="en-US"/>
          </a:p>
        </p:txBody>
      </p:sp>
      <p:sp>
        <p:nvSpPr>
          <p:cNvPr id="38" name="Text Placeholder 24">
            <a:extLst>
              <a:ext uri="{FF2B5EF4-FFF2-40B4-BE49-F238E27FC236}">
                <a16:creationId xmlns:a16="http://schemas.microsoft.com/office/drawing/2014/main" id="{6C911399-D629-634A-8294-EC1172136878}"/>
              </a:ext>
            </a:extLst>
          </p:cNvPr>
          <p:cNvSpPr>
            <a:spLocks noGrp="1"/>
          </p:cNvSpPr>
          <p:nvPr>
            <p:ph type="body" sz="quarter" idx="20" hasCustomPrompt="1"/>
          </p:nvPr>
        </p:nvSpPr>
        <p:spPr>
          <a:xfrm>
            <a:off x="5878899" y="3582988"/>
            <a:ext cx="5607458" cy="376238"/>
          </a:xfrm>
          <a:prstGeom prst="rect">
            <a:avLst/>
          </a:prstGeom>
        </p:spPr>
        <p:txBody>
          <a:bodyPr/>
          <a:lstStyle>
            <a:lvl1pPr marL="0" indent="0">
              <a:buNone/>
              <a:defRPr sz="2000">
                <a:solidFill>
                  <a:schemeClr val="tx1"/>
                </a:solidFill>
                <a:latin typeface="+mj-lt"/>
              </a:defRPr>
            </a:lvl1pPr>
          </a:lstStyle>
          <a:p>
            <a:pPr lvl="0"/>
            <a:r>
              <a:rPr lang="en-US"/>
              <a:t>Paragraph</a:t>
            </a:r>
          </a:p>
        </p:txBody>
      </p:sp>
      <p:sp>
        <p:nvSpPr>
          <p:cNvPr id="39" name="Text Placeholder 26">
            <a:extLst>
              <a:ext uri="{FF2B5EF4-FFF2-40B4-BE49-F238E27FC236}">
                <a16:creationId xmlns:a16="http://schemas.microsoft.com/office/drawing/2014/main" id="{CC2B093D-CF74-E945-A20A-167445E1F9E9}"/>
              </a:ext>
            </a:extLst>
          </p:cNvPr>
          <p:cNvSpPr>
            <a:spLocks noGrp="1"/>
          </p:cNvSpPr>
          <p:nvPr>
            <p:ph type="body" sz="quarter" idx="21" hasCustomPrompt="1"/>
          </p:nvPr>
        </p:nvSpPr>
        <p:spPr>
          <a:xfrm>
            <a:off x="5878899" y="4070351"/>
            <a:ext cx="5612693" cy="914400"/>
          </a:xfrm>
          <a:prstGeom prst="rect">
            <a:avLst/>
          </a:prstGeom>
        </p:spPr>
        <p:txBody>
          <a:bodyPr/>
          <a:lstStyle>
            <a:lvl1pPr marL="0" indent="0">
              <a:lnSpc>
                <a:spcPts val="2120"/>
              </a:lnSpc>
              <a:buNone/>
              <a:defRPr sz="1200">
                <a:solidFill>
                  <a:schemeClr val="tx1"/>
                </a:solidFill>
              </a:defRPr>
            </a:lvl1pPr>
          </a:lstStyle>
          <a:p>
            <a:pPr lvl="0"/>
            <a:r>
              <a:rPr lang="en-CA" sz="1600">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600" err="1">
                <a:latin typeface="Roboto Light" panose="02000000000000000000" pitchFamily="2" charset="0"/>
                <a:ea typeface="Roboto Light" panose="02000000000000000000" pitchFamily="2" charset="0"/>
                <a:cs typeface="Roboto Light" panose="02000000000000000000" pitchFamily="2" charset="0"/>
              </a:rPr>
              <a:t>amet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consectetur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adipiscing</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elit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sed</a:t>
            </a:r>
            <a:r>
              <a:rPr lang="en-CA" sz="1600">
                <a:latin typeface="Roboto Light" panose="02000000000000000000" pitchFamily="2" charset="0"/>
                <a:ea typeface="Roboto Light" panose="02000000000000000000" pitchFamily="2" charset="0"/>
                <a:cs typeface="Roboto Light" panose="02000000000000000000" pitchFamily="2" charset="0"/>
              </a:rPr>
              <a:t> do </a:t>
            </a:r>
            <a:r>
              <a:rPr lang="en-CA" sz="1600" err="1">
                <a:latin typeface="Roboto Light" panose="02000000000000000000" pitchFamily="2" charset="0"/>
                <a:ea typeface="Roboto Light" panose="02000000000000000000" pitchFamily="2" charset="0"/>
                <a:cs typeface="Roboto Light" panose="02000000000000000000" pitchFamily="2" charset="0"/>
              </a:rPr>
              <a:t>eiusmod</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tempor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incididunt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ut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labore</a:t>
            </a:r>
            <a:r>
              <a:rPr lang="en-CA" sz="1600">
                <a:latin typeface="Roboto Light" panose="02000000000000000000" pitchFamily="2" charset="0"/>
                <a:ea typeface="Roboto Light" panose="02000000000000000000" pitchFamily="2" charset="0"/>
                <a:cs typeface="Roboto Light" panose="02000000000000000000" pitchFamily="2" charset="0"/>
              </a:rPr>
              <a:t> et dolore magna </a:t>
            </a:r>
            <a:r>
              <a:rPr lang="en-CA" sz="1600" err="1">
                <a:latin typeface="Roboto Light" panose="02000000000000000000" pitchFamily="2" charset="0"/>
                <a:ea typeface="Roboto Light" panose="02000000000000000000" pitchFamily="2" charset="0"/>
                <a:cs typeface="Roboto Light" panose="02000000000000000000" pitchFamily="2" charset="0"/>
              </a:rPr>
              <a:t>aliqua</a:t>
            </a:r>
            <a:r>
              <a:rPr lang="en-CA" sz="1600">
                <a:latin typeface="Roboto Light" panose="02000000000000000000" pitchFamily="2" charset="0"/>
                <a:ea typeface="Roboto Light" panose="02000000000000000000" pitchFamily="2" charset="0"/>
                <a:cs typeface="Roboto Light" panose="02000000000000000000" pitchFamily="2" charset="0"/>
              </a:rPr>
              <a:t>.</a:t>
            </a:r>
            <a:endParaRPr lang="en-US"/>
          </a:p>
        </p:txBody>
      </p:sp>
      <p:sp>
        <p:nvSpPr>
          <p:cNvPr id="42" name="Text Placeholder 24">
            <a:extLst>
              <a:ext uri="{FF2B5EF4-FFF2-40B4-BE49-F238E27FC236}">
                <a16:creationId xmlns:a16="http://schemas.microsoft.com/office/drawing/2014/main" id="{F622F887-348D-3C45-BF93-65C8A01B8E64}"/>
              </a:ext>
            </a:extLst>
          </p:cNvPr>
          <p:cNvSpPr>
            <a:spLocks noGrp="1"/>
          </p:cNvSpPr>
          <p:nvPr>
            <p:ph type="body" sz="quarter" idx="22" hasCustomPrompt="1"/>
          </p:nvPr>
        </p:nvSpPr>
        <p:spPr>
          <a:xfrm>
            <a:off x="5888745" y="5156201"/>
            <a:ext cx="5607458" cy="376238"/>
          </a:xfrm>
          <a:prstGeom prst="rect">
            <a:avLst/>
          </a:prstGeom>
        </p:spPr>
        <p:txBody>
          <a:bodyPr/>
          <a:lstStyle>
            <a:lvl1pPr marL="0" indent="0">
              <a:buNone/>
              <a:defRPr sz="2000">
                <a:solidFill>
                  <a:schemeClr val="tx1"/>
                </a:solidFill>
                <a:latin typeface="+mj-lt"/>
              </a:defRPr>
            </a:lvl1pPr>
          </a:lstStyle>
          <a:p>
            <a:pPr lvl="0"/>
            <a:r>
              <a:rPr lang="en-US"/>
              <a:t>Paragraph</a:t>
            </a:r>
          </a:p>
        </p:txBody>
      </p:sp>
      <p:sp>
        <p:nvSpPr>
          <p:cNvPr id="44" name="Text Placeholder 26">
            <a:extLst>
              <a:ext uri="{FF2B5EF4-FFF2-40B4-BE49-F238E27FC236}">
                <a16:creationId xmlns:a16="http://schemas.microsoft.com/office/drawing/2014/main" id="{B0452B9A-F158-EC4A-A84C-1E6BE591B8C8}"/>
              </a:ext>
            </a:extLst>
          </p:cNvPr>
          <p:cNvSpPr>
            <a:spLocks noGrp="1"/>
          </p:cNvSpPr>
          <p:nvPr>
            <p:ph type="body" sz="quarter" idx="23" hasCustomPrompt="1"/>
          </p:nvPr>
        </p:nvSpPr>
        <p:spPr>
          <a:xfrm>
            <a:off x="5893508" y="5624512"/>
            <a:ext cx="5612693" cy="914400"/>
          </a:xfrm>
          <a:prstGeom prst="rect">
            <a:avLst/>
          </a:prstGeom>
        </p:spPr>
        <p:txBody>
          <a:bodyPr/>
          <a:lstStyle>
            <a:lvl1pPr marL="0" indent="0">
              <a:lnSpc>
                <a:spcPts val="2120"/>
              </a:lnSpc>
              <a:buNone/>
              <a:defRPr sz="1200">
                <a:solidFill>
                  <a:schemeClr val="tx1"/>
                </a:solidFill>
              </a:defRPr>
            </a:lvl1pPr>
          </a:lstStyle>
          <a:p>
            <a:pPr lvl="0"/>
            <a:r>
              <a:rPr lang="en-CA" sz="1600">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600" err="1">
                <a:latin typeface="Roboto Light" panose="02000000000000000000" pitchFamily="2" charset="0"/>
                <a:ea typeface="Roboto Light" panose="02000000000000000000" pitchFamily="2" charset="0"/>
                <a:cs typeface="Roboto Light" panose="02000000000000000000" pitchFamily="2" charset="0"/>
              </a:rPr>
              <a:t>amet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consectetur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adipiscing</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elit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sed</a:t>
            </a:r>
            <a:r>
              <a:rPr lang="en-CA" sz="1600">
                <a:latin typeface="Roboto Light" panose="02000000000000000000" pitchFamily="2" charset="0"/>
                <a:ea typeface="Roboto Light" panose="02000000000000000000" pitchFamily="2" charset="0"/>
                <a:cs typeface="Roboto Light" panose="02000000000000000000" pitchFamily="2" charset="0"/>
              </a:rPr>
              <a:t> do </a:t>
            </a:r>
            <a:r>
              <a:rPr lang="en-CA" sz="1600" err="1">
                <a:latin typeface="Roboto Light" panose="02000000000000000000" pitchFamily="2" charset="0"/>
                <a:ea typeface="Roboto Light" panose="02000000000000000000" pitchFamily="2" charset="0"/>
                <a:cs typeface="Roboto Light" panose="02000000000000000000" pitchFamily="2" charset="0"/>
              </a:rPr>
              <a:t>eiusmod</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tempor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incididunt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ut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labore</a:t>
            </a:r>
            <a:r>
              <a:rPr lang="en-CA" sz="1600">
                <a:latin typeface="Roboto Light" panose="02000000000000000000" pitchFamily="2" charset="0"/>
                <a:ea typeface="Roboto Light" panose="02000000000000000000" pitchFamily="2" charset="0"/>
                <a:cs typeface="Roboto Light" panose="02000000000000000000" pitchFamily="2" charset="0"/>
              </a:rPr>
              <a:t> et dolore magna </a:t>
            </a:r>
            <a:r>
              <a:rPr lang="en-CA" sz="1600" err="1">
                <a:latin typeface="Roboto Light" panose="02000000000000000000" pitchFamily="2" charset="0"/>
                <a:ea typeface="Roboto Light" panose="02000000000000000000" pitchFamily="2" charset="0"/>
                <a:cs typeface="Roboto Light" panose="02000000000000000000" pitchFamily="2" charset="0"/>
              </a:rPr>
              <a:t>aliqua</a:t>
            </a:r>
            <a:r>
              <a:rPr lang="en-CA" sz="1600">
                <a:latin typeface="Roboto Light" panose="02000000000000000000" pitchFamily="2" charset="0"/>
                <a:ea typeface="Roboto Light" panose="02000000000000000000" pitchFamily="2" charset="0"/>
                <a:cs typeface="Roboto Light" panose="02000000000000000000" pitchFamily="2" charset="0"/>
              </a:rPr>
              <a:t>.</a:t>
            </a:r>
            <a:endParaRPr lang="en-US"/>
          </a:p>
        </p:txBody>
      </p:sp>
      <p:sp>
        <p:nvSpPr>
          <p:cNvPr id="45" name="TextBox 44">
            <a:extLst>
              <a:ext uri="{FF2B5EF4-FFF2-40B4-BE49-F238E27FC236}">
                <a16:creationId xmlns:a16="http://schemas.microsoft.com/office/drawing/2014/main" id="{373779EC-1B60-4C49-8FC0-357DA6CB1A60}"/>
              </a:ext>
            </a:extLst>
          </p:cNvPr>
          <p:cNvSpPr txBox="1"/>
          <p:nvPr userDrawn="1"/>
        </p:nvSpPr>
        <p:spPr>
          <a:xfrm>
            <a:off x="11693867" y="414826"/>
            <a:ext cx="346249" cy="5385899"/>
          </a:xfrm>
          <a:prstGeom prst="rect">
            <a:avLst/>
          </a:prstGeom>
          <a:noFill/>
        </p:spPr>
        <p:txBody>
          <a:bodyPr vert="vert" wrap="square" rtlCol="0">
            <a:spAutoFit/>
          </a:bodyPr>
          <a:lstStyle/>
          <a:p>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b="0" i="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spTree>
    <p:extLst>
      <p:ext uri="{BB962C8B-B14F-4D97-AF65-F5344CB8AC3E}">
        <p14:creationId xmlns:p14="http://schemas.microsoft.com/office/powerpoint/2010/main" val="23935971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ection 4 (Healthi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C195263-5946-ED4E-8531-45B70C16145D}"/>
              </a:ext>
            </a:extLst>
          </p:cNvPr>
          <p:cNvSpPr/>
          <p:nvPr/>
        </p:nvSpPr>
        <p:spPr>
          <a:xfrm>
            <a:off x="10644188" y="1"/>
            <a:ext cx="1547812" cy="6858000"/>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6" name="Slide Number Placeholder 5">
            <a:extLst>
              <a:ext uri="{FF2B5EF4-FFF2-40B4-BE49-F238E27FC236}">
                <a16:creationId xmlns:a16="http://schemas.microsoft.com/office/drawing/2014/main" id="{B5D68BBC-5E2F-2848-946B-97769E06CD43}"/>
              </a:ext>
            </a:extLst>
          </p:cNvPr>
          <p:cNvSpPr>
            <a:spLocks noGrp="1"/>
          </p:cNvSpPr>
          <p:nvPr>
            <p:ph type="sldNum" sz="quarter" idx="12"/>
          </p:nvPr>
        </p:nvSpPr>
        <p:spPr/>
        <p:txBody>
          <a:bodyPr/>
          <a:lstStyle>
            <a:lvl1pPr>
              <a:defRPr>
                <a:solidFill>
                  <a:schemeClr val="bg1">
                    <a:lumMod val="95000"/>
                  </a:schemeClr>
                </a:solidFill>
              </a:defRPr>
            </a:lvl1pPr>
          </a:lstStyle>
          <a:p>
            <a:fld id="{887A9567-B06F-C940-B410-F4F3929FAE7F}" type="slidenum">
              <a:rPr lang="en-US" smtClean="0"/>
              <a:pPr/>
              <a:t>‹#›</a:t>
            </a:fld>
            <a:endParaRPr lang="en-US"/>
          </a:p>
        </p:txBody>
      </p:sp>
      <p:sp>
        <p:nvSpPr>
          <p:cNvPr id="15" name="TextBox 14">
            <a:extLst>
              <a:ext uri="{FF2B5EF4-FFF2-40B4-BE49-F238E27FC236}">
                <a16:creationId xmlns:a16="http://schemas.microsoft.com/office/drawing/2014/main" id="{14476BA3-1387-D247-AFD1-452941AD954A}"/>
              </a:ext>
            </a:extLst>
          </p:cNvPr>
          <p:cNvSpPr txBox="1"/>
          <p:nvPr userDrawn="1"/>
        </p:nvSpPr>
        <p:spPr>
          <a:xfrm>
            <a:off x="11693867" y="414826"/>
            <a:ext cx="346249" cy="5385899"/>
          </a:xfrm>
          <a:prstGeom prst="rect">
            <a:avLst/>
          </a:prstGeom>
          <a:noFill/>
        </p:spPr>
        <p:txBody>
          <a:bodyPr vert="vert" wrap="square" rtlCol="0">
            <a:spAutoFit/>
          </a:bodyPr>
          <a:lstStyle/>
          <a:p>
            <a:r>
              <a:rPr lang="en-US" sz="1050" b="0" i="0" cap="all" spc="300">
                <a:solidFill>
                  <a:schemeClr val="bg1">
                    <a:lumMod val="9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b="0" i="0" cap="all" spc="300">
                <a:solidFill>
                  <a:schemeClr val="bg1">
                    <a:lumMod val="95000"/>
                  </a:schemeClr>
                </a:solidFill>
                <a:latin typeface="+mj-lt"/>
                <a:ea typeface="Roboto Condensed Light" panose="02000000000000000000" pitchFamily="2" charset="0"/>
                <a:cs typeface="Roboto Condensed Light" panose="02000000000000000000" pitchFamily="2" charset="0"/>
              </a:rPr>
              <a:t>Telfer</a:t>
            </a:r>
            <a:r>
              <a:rPr lang="en-US" sz="1050" b="0" i="0" cap="all" spc="300">
                <a:solidFill>
                  <a:schemeClr val="bg1">
                    <a:lumMod val="9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sp>
        <p:nvSpPr>
          <p:cNvPr id="16" name="Text Placeholder 2">
            <a:extLst>
              <a:ext uri="{FF2B5EF4-FFF2-40B4-BE49-F238E27FC236}">
                <a16:creationId xmlns:a16="http://schemas.microsoft.com/office/drawing/2014/main" id="{67439CD8-EF21-224F-A4CB-8126482158ED}"/>
              </a:ext>
            </a:extLst>
          </p:cNvPr>
          <p:cNvSpPr>
            <a:spLocks noGrp="1"/>
          </p:cNvSpPr>
          <p:nvPr>
            <p:ph type="body" sz="quarter" idx="14" hasCustomPrompt="1"/>
          </p:nvPr>
        </p:nvSpPr>
        <p:spPr>
          <a:xfrm>
            <a:off x="1043438" y="1187954"/>
            <a:ext cx="3498668" cy="606091"/>
          </a:xfrm>
          <a:prstGeom prst="rect">
            <a:avLst/>
          </a:prstGeom>
        </p:spPr>
        <p:txBody>
          <a:bodyPr/>
          <a:lstStyle>
            <a:lvl1pPr marL="0" indent="0">
              <a:buNone/>
              <a:defRPr sz="2800">
                <a:latin typeface="+mj-lt"/>
              </a:defRPr>
            </a:lvl1pPr>
          </a:lstStyle>
          <a:p>
            <a:pPr lvl="0"/>
            <a:r>
              <a:rPr lang="en-US"/>
              <a:t>Lorem ipsum</a:t>
            </a:r>
          </a:p>
          <a:p>
            <a:pPr lvl="0"/>
            <a:endParaRPr lang="en-US"/>
          </a:p>
          <a:p>
            <a:pPr lvl="0"/>
            <a:endParaRPr lang="en-US"/>
          </a:p>
        </p:txBody>
      </p:sp>
      <p:sp>
        <p:nvSpPr>
          <p:cNvPr id="17" name="Text Placeholder 4">
            <a:extLst>
              <a:ext uri="{FF2B5EF4-FFF2-40B4-BE49-F238E27FC236}">
                <a16:creationId xmlns:a16="http://schemas.microsoft.com/office/drawing/2014/main" id="{C4D28252-5E35-F046-BDCC-CC0734B9231A}"/>
              </a:ext>
            </a:extLst>
          </p:cNvPr>
          <p:cNvSpPr>
            <a:spLocks noGrp="1"/>
          </p:cNvSpPr>
          <p:nvPr>
            <p:ph type="body" sz="quarter" idx="15" hasCustomPrompt="1"/>
          </p:nvPr>
        </p:nvSpPr>
        <p:spPr>
          <a:xfrm>
            <a:off x="1043439" y="1794045"/>
            <a:ext cx="7667424" cy="4197180"/>
          </a:xfrm>
          <a:prstGeom prst="rect">
            <a:avLst/>
          </a:prstGeom>
        </p:spPr>
        <p:txBody>
          <a:bodyPr/>
          <a:lstStyle>
            <a:lvl1pPr marL="0" indent="0">
              <a:lnSpc>
                <a:spcPts val="2220"/>
              </a:lnSpc>
              <a:buNone/>
              <a:defRPr sz="160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sed</a:t>
            </a:r>
            <a:r>
              <a:rPr lang="en-US"/>
              <a:t> do </a:t>
            </a:r>
            <a:r>
              <a:rPr lang="en-US" err="1"/>
              <a:t>eiusmod</a:t>
            </a:r>
            <a:r>
              <a:rPr lang="en-US"/>
              <a:t> </a:t>
            </a:r>
            <a:r>
              <a:rPr lang="en-US" err="1"/>
              <a:t>tempor</a:t>
            </a:r>
            <a:r>
              <a:rPr lang="en-US"/>
              <a:t> </a:t>
            </a:r>
            <a:r>
              <a:rPr lang="en-US" err="1"/>
              <a:t>incididunt</a:t>
            </a:r>
            <a:r>
              <a:rPr lang="en-US"/>
              <a:t> </a:t>
            </a:r>
            <a:r>
              <a:rPr lang="en-US" err="1"/>
              <a:t>ut</a:t>
            </a:r>
            <a:r>
              <a:rPr lang="en-US"/>
              <a:t> </a:t>
            </a:r>
            <a:r>
              <a:rPr lang="en-US" err="1"/>
              <a:t>labore</a:t>
            </a:r>
            <a:r>
              <a:rPr lang="en-US"/>
              <a:t> et dolore magna </a:t>
            </a:r>
            <a:r>
              <a:rPr lang="en-US" err="1"/>
              <a:t>aliqua</a:t>
            </a:r>
            <a:r>
              <a:rPr lang="en-US"/>
              <a:t>. 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 Duis </a:t>
            </a:r>
            <a:r>
              <a:rPr lang="en-US" err="1"/>
              <a:t>aute</a:t>
            </a:r>
            <a:r>
              <a:rPr lang="en-US"/>
              <a:t> </a:t>
            </a:r>
            <a:r>
              <a:rPr lang="en-US" err="1"/>
              <a:t>irure</a:t>
            </a:r>
            <a:r>
              <a:rPr lang="en-US"/>
              <a:t> dolor in </a:t>
            </a:r>
            <a:r>
              <a:rPr lang="en-US" err="1"/>
              <a:t>reprehenderit</a:t>
            </a:r>
            <a:r>
              <a:rPr lang="en-US"/>
              <a:t> in </a:t>
            </a:r>
            <a:r>
              <a:rPr lang="en-US" err="1"/>
              <a:t>voluptate</a:t>
            </a:r>
            <a:r>
              <a:rPr lang="en-US"/>
              <a:t> </a:t>
            </a:r>
            <a:r>
              <a:rPr lang="en-US" err="1"/>
              <a:t>velit</a:t>
            </a:r>
            <a:r>
              <a:rPr lang="en-US"/>
              <a:t> </a:t>
            </a:r>
            <a:r>
              <a:rPr lang="en-US" err="1"/>
              <a:t>esse</a:t>
            </a:r>
            <a:r>
              <a:rPr lang="en-US"/>
              <a:t> </a:t>
            </a:r>
            <a:r>
              <a:rPr lang="en-US" err="1"/>
              <a:t>cillum</a:t>
            </a:r>
            <a:r>
              <a:rPr lang="en-US"/>
              <a:t> dolore </a:t>
            </a:r>
            <a:r>
              <a:rPr lang="en-US" err="1"/>
              <a:t>eu</a:t>
            </a:r>
            <a:r>
              <a:rPr lang="en-US"/>
              <a:t> </a:t>
            </a:r>
            <a:r>
              <a:rPr lang="en-US" err="1"/>
              <a:t>fugiat</a:t>
            </a:r>
            <a:r>
              <a:rPr lang="en-US"/>
              <a:t> </a:t>
            </a:r>
            <a:r>
              <a:rPr lang="en-US" err="1"/>
              <a:t>nulla</a:t>
            </a:r>
            <a:r>
              <a:rPr lang="en-US"/>
              <a:t> </a:t>
            </a:r>
            <a:r>
              <a:rPr lang="en-US" err="1"/>
              <a:t>pariatur</a:t>
            </a:r>
            <a:r>
              <a:rPr lang="en-US"/>
              <a:t>. </a:t>
            </a:r>
            <a:r>
              <a:rPr lang="en-US" err="1"/>
              <a:t>Excepteur</a:t>
            </a:r>
            <a:r>
              <a:rPr lang="en-US"/>
              <a:t> </a:t>
            </a:r>
            <a:r>
              <a:rPr lang="en-US" err="1"/>
              <a:t>sint</a:t>
            </a:r>
            <a:r>
              <a:rPr lang="en-US"/>
              <a:t> </a:t>
            </a:r>
            <a:r>
              <a:rPr lang="en-US" err="1"/>
              <a:t>occaecat</a:t>
            </a:r>
            <a:r>
              <a:rPr lang="en-US"/>
              <a:t> </a:t>
            </a:r>
            <a:r>
              <a:rPr lang="en-US" err="1"/>
              <a:t>cupidatat</a:t>
            </a:r>
            <a:r>
              <a:rPr lang="en-US"/>
              <a:t> non </a:t>
            </a:r>
            <a:r>
              <a:rPr lang="en-US" err="1"/>
              <a:t>proident</a:t>
            </a:r>
            <a:r>
              <a:rPr lang="en-US"/>
              <a:t>, </a:t>
            </a:r>
            <a:r>
              <a:rPr lang="en-US" err="1"/>
              <a:t>sunt</a:t>
            </a:r>
            <a:r>
              <a:rPr lang="en-US"/>
              <a:t> in culpa qui </a:t>
            </a:r>
            <a:r>
              <a:rPr lang="en-US" err="1"/>
              <a:t>officia</a:t>
            </a:r>
            <a:r>
              <a:rPr lang="en-US"/>
              <a:t> </a:t>
            </a:r>
            <a:r>
              <a:rPr lang="en-US" err="1"/>
              <a:t>deserunt</a:t>
            </a:r>
            <a:r>
              <a:rPr lang="en-US"/>
              <a:t> </a:t>
            </a:r>
            <a:r>
              <a:rPr lang="en-US" err="1"/>
              <a:t>mollit</a:t>
            </a:r>
            <a:r>
              <a:rPr lang="en-US"/>
              <a:t> </a:t>
            </a:r>
            <a:r>
              <a:rPr lang="en-US" err="1"/>
              <a:t>anim</a:t>
            </a:r>
            <a:r>
              <a:rPr lang="en-US"/>
              <a:t> id </a:t>
            </a:r>
            <a:r>
              <a:rPr lang="en-US" err="1"/>
              <a:t>est</a:t>
            </a:r>
            <a:r>
              <a:rPr lang="en-US"/>
              <a:t> </a:t>
            </a:r>
            <a:r>
              <a:rPr lang="en-US" err="1"/>
              <a:t>laborum</a:t>
            </a:r>
            <a:r>
              <a:rPr lang="en-US"/>
              <a:t>.</a:t>
            </a:r>
          </a:p>
          <a:p>
            <a:pPr lvl="0"/>
            <a:endParaRPr lang="en-US"/>
          </a:p>
          <a:p>
            <a:pPr lvl="0"/>
            <a:endParaRPr lang="en-US"/>
          </a:p>
        </p:txBody>
      </p:sp>
    </p:spTree>
    <p:extLst>
      <p:ext uri="{BB962C8B-B14F-4D97-AF65-F5344CB8AC3E}">
        <p14:creationId xmlns:p14="http://schemas.microsoft.com/office/powerpoint/2010/main" val="42991586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takeholder (Healthier)">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6F726052-FC61-C141-B305-324A8FCDE813}"/>
              </a:ext>
            </a:extLst>
          </p:cNvPr>
          <p:cNvSpPr>
            <a:spLocks noGrp="1"/>
          </p:cNvSpPr>
          <p:nvPr>
            <p:ph type="sldNum" sz="quarter" idx="12"/>
          </p:nvPr>
        </p:nvSpPr>
        <p:spPr/>
        <p:txBody>
          <a:bodyPr/>
          <a:lstStyle/>
          <a:p>
            <a:fld id="{887A9567-B06F-C940-B410-F4F3929FAE7F}" type="slidenum">
              <a:rPr lang="en-US" smtClean="0"/>
              <a:t>‹#›</a:t>
            </a:fld>
            <a:endParaRPr lang="en-US"/>
          </a:p>
        </p:txBody>
      </p:sp>
      <p:sp>
        <p:nvSpPr>
          <p:cNvPr id="7" name="Rectangle 6">
            <a:extLst>
              <a:ext uri="{FF2B5EF4-FFF2-40B4-BE49-F238E27FC236}">
                <a16:creationId xmlns:a16="http://schemas.microsoft.com/office/drawing/2014/main" id="{85B49FA8-FC51-384C-A473-19AD2ED9C9AC}"/>
              </a:ext>
            </a:extLst>
          </p:cNvPr>
          <p:cNvSpPr/>
          <p:nvPr/>
        </p:nvSpPr>
        <p:spPr>
          <a:xfrm>
            <a:off x="0" y="885825"/>
            <a:ext cx="5629275" cy="5972175"/>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A758AA8E-5563-7E48-A6F3-0477F04BBD5B}"/>
              </a:ext>
            </a:extLst>
          </p:cNvPr>
          <p:cNvCxnSpPr/>
          <p:nvPr/>
        </p:nvCxnSpPr>
        <p:spPr>
          <a:xfrm>
            <a:off x="881063" y="5800725"/>
            <a:ext cx="0" cy="1285875"/>
          </a:xfrm>
          <a:prstGeom prst="line">
            <a:avLst/>
          </a:prstGeom>
          <a:ln>
            <a:solidFill>
              <a:schemeClr val="bg1"/>
            </a:solidFill>
          </a:ln>
        </p:spPr>
        <p:style>
          <a:lnRef idx="1">
            <a:schemeClr val="accent2"/>
          </a:lnRef>
          <a:fillRef idx="0">
            <a:schemeClr val="accent2"/>
          </a:fillRef>
          <a:effectRef idx="0">
            <a:schemeClr val="accent2"/>
          </a:effectRef>
          <a:fontRef idx="minor">
            <a:schemeClr val="tx1"/>
          </a:fontRef>
        </p:style>
      </p:cxnSp>
      <p:sp>
        <p:nvSpPr>
          <p:cNvPr id="25" name="Picture Placeholder 2">
            <a:extLst>
              <a:ext uri="{FF2B5EF4-FFF2-40B4-BE49-F238E27FC236}">
                <a16:creationId xmlns:a16="http://schemas.microsoft.com/office/drawing/2014/main" id="{ACE8BAE1-A900-8845-81FD-7D84FE57E4CC}"/>
              </a:ext>
            </a:extLst>
          </p:cNvPr>
          <p:cNvSpPr>
            <a:spLocks noGrp="1"/>
          </p:cNvSpPr>
          <p:nvPr>
            <p:ph type="pic" sz="quarter" idx="13"/>
          </p:nvPr>
        </p:nvSpPr>
        <p:spPr>
          <a:xfrm>
            <a:off x="1518969" y="1730247"/>
            <a:ext cx="2591335" cy="2549525"/>
          </a:xfrm>
          <a:prstGeom prst="rect">
            <a:avLst/>
          </a:prstGeom>
          <a:pattFill prst="lgCheck">
            <a:fgClr>
              <a:schemeClr val="tx2">
                <a:lumMod val="20000"/>
                <a:lumOff val="80000"/>
              </a:schemeClr>
            </a:fgClr>
            <a:bgClr>
              <a:schemeClr val="bg1"/>
            </a:bgClr>
          </a:pattFill>
        </p:spPr>
        <p:txBody>
          <a:bodyPr/>
          <a:lstStyle>
            <a:lvl1pPr marL="0" indent="0" algn="ctr">
              <a:buNone/>
              <a:defRPr sz="1800"/>
            </a:lvl1pPr>
          </a:lstStyle>
          <a:p>
            <a:r>
              <a:rPr lang="fr-FR"/>
              <a:t>Cliquez sur l'icône pour ajouter une image</a:t>
            </a:r>
            <a:endParaRPr lang="en-US"/>
          </a:p>
        </p:txBody>
      </p:sp>
      <p:sp>
        <p:nvSpPr>
          <p:cNvPr id="3" name="Text Placeholder 2">
            <a:extLst>
              <a:ext uri="{FF2B5EF4-FFF2-40B4-BE49-F238E27FC236}">
                <a16:creationId xmlns:a16="http://schemas.microsoft.com/office/drawing/2014/main" id="{ABDD3402-D870-6A41-AC7E-2F27DBD3C5DF}"/>
              </a:ext>
            </a:extLst>
          </p:cNvPr>
          <p:cNvSpPr>
            <a:spLocks noGrp="1"/>
          </p:cNvSpPr>
          <p:nvPr>
            <p:ph type="body" sz="quarter" idx="14"/>
          </p:nvPr>
        </p:nvSpPr>
        <p:spPr>
          <a:xfrm>
            <a:off x="1519238" y="4538663"/>
            <a:ext cx="3630278" cy="401637"/>
          </a:xfrm>
          <a:prstGeom prst="rect">
            <a:avLst/>
          </a:prstGeom>
        </p:spPr>
        <p:txBody>
          <a:bodyPr/>
          <a:lstStyle>
            <a:lvl1pPr marL="0" indent="0">
              <a:buNone/>
              <a:defRPr sz="1800" cap="all" baseline="0">
                <a:solidFill>
                  <a:schemeClr val="bg1"/>
                </a:solidFill>
                <a:latin typeface="+mj-lt"/>
              </a:defRPr>
            </a:lvl1pPr>
          </a:lstStyle>
          <a:p>
            <a:pPr lvl="0"/>
            <a:r>
              <a:rPr lang="fr-FR"/>
              <a:t>Cliquez pour modifier les styles du texte du masque</a:t>
            </a:r>
          </a:p>
        </p:txBody>
      </p:sp>
      <p:sp>
        <p:nvSpPr>
          <p:cNvPr id="5" name="Text Placeholder 4">
            <a:extLst>
              <a:ext uri="{FF2B5EF4-FFF2-40B4-BE49-F238E27FC236}">
                <a16:creationId xmlns:a16="http://schemas.microsoft.com/office/drawing/2014/main" id="{F6064F7B-EF64-7B48-BAAD-EF281C7D5A65}"/>
              </a:ext>
            </a:extLst>
          </p:cNvPr>
          <p:cNvSpPr>
            <a:spLocks noGrp="1"/>
          </p:cNvSpPr>
          <p:nvPr>
            <p:ph type="body" sz="quarter" idx="15"/>
          </p:nvPr>
        </p:nvSpPr>
        <p:spPr>
          <a:xfrm>
            <a:off x="1519238" y="4940300"/>
            <a:ext cx="3630612" cy="1008063"/>
          </a:xfrm>
          <a:prstGeom prst="rect">
            <a:avLst/>
          </a:prstGeom>
        </p:spPr>
        <p:txBody>
          <a:bodyPr/>
          <a:lstStyle>
            <a:lvl1pPr marL="0" indent="0">
              <a:buNone/>
              <a:defRPr sz="1400">
                <a:solidFill>
                  <a:schemeClr val="bg1"/>
                </a:solidFill>
              </a:defRPr>
            </a:lvl1pPr>
          </a:lstStyle>
          <a:p>
            <a:pPr lvl="0"/>
            <a:r>
              <a:rPr lang="fr-FR"/>
              <a:t>Cliquez pour modifier les styles du texte du masque</a:t>
            </a:r>
          </a:p>
        </p:txBody>
      </p:sp>
      <p:sp>
        <p:nvSpPr>
          <p:cNvPr id="9" name="Text Placeholder 8">
            <a:extLst>
              <a:ext uri="{FF2B5EF4-FFF2-40B4-BE49-F238E27FC236}">
                <a16:creationId xmlns:a16="http://schemas.microsoft.com/office/drawing/2014/main" id="{4C2CCA2F-6F86-0D47-A016-31F722A821A2}"/>
              </a:ext>
            </a:extLst>
          </p:cNvPr>
          <p:cNvSpPr>
            <a:spLocks noGrp="1"/>
          </p:cNvSpPr>
          <p:nvPr>
            <p:ph type="body" sz="quarter" idx="16" hasCustomPrompt="1"/>
          </p:nvPr>
        </p:nvSpPr>
        <p:spPr>
          <a:xfrm>
            <a:off x="6159500" y="1627188"/>
            <a:ext cx="5194300" cy="490537"/>
          </a:xfrm>
          <a:prstGeom prst="rect">
            <a:avLst/>
          </a:prstGeom>
        </p:spPr>
        <p:txBody>
          <a:bodyPr/>
          <a:lstStyle>
            <a:lvl1pPr marL="0" indent="0">
              <a:buNone/>
              <a:defRPr sz="1800">
                <a:latin typeface="+mj-lt"/>
              </a:defRPr>
            </a:lvl1pPr>
          </a:lstStyle>
          <a:p>
            <a:pPr lvl="0"/>
            <a:r>
              <a:rPr lang="en-US">
                <a:latin typeface="+mj-lt"/>
              </a:rPr>
              <a:t>Subtitle</a:t>
            </a:r>
            <a:endParaRPr lang="en-US"/>
          </a:p>
        </p:txBody>
      </p:sp>
      <p:sp>
        <p:nvSpPr>
          <p:cNvPr id="27" name="Text Placeholder 26">
            <a:extLst>
              <a:ext uri="{FF2B5EF4-FFF2-40B4-BE49-F238E27FC236}">
                <a16:creationId xmlns:a16="http://schemas.microsoft.com/office/drawing/2014/main" id="{D4927F96-71D6-214E-9AE3-57E6BD8CA824}"/>
              </a:ext>
            </a:extLst>
          </p:cNvPr>
          <p:cNvSpPr>
            <a:spLocks noGrp="1"/>
          </p:cNvSpPr>
          <p:nvPr>
            <p:ph type="body" sz="quarter" idx="17" hasCustomPrompt="1"/>
          </p:nvPr>
        </p:nvSpPr>
        <p:spPr>
          <a:xfrm>
            <a:off x="6159500" y="2252663"/>
            <a:ext cx="5194300" cy="3984625"/>
          </a:xfrm>
          <a:prstGeom prst="rect">
            <a:avLst/>
          </a:prstGeom>
        </p:spPr>
        <p:txBody>
          <a:bodyPr/>
          <a:lstStyle>
            <a:lvl1pPr marL="0" indent="0">
              <a:lnSpc>
                <a:spcPts val="2220"/>
              </a:lnSpc>
              <a:buNone/>
              <a:defRPr sz="160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sed</a:t>
            </a:r>
            <a:r>
              <a:rPr lang="en-US"/>
              <a:t> do </a:t>
            </a:r>
            <a:r>
              <a:rPr lang="en-US" err="1"/>
              <a:t>eiusmod</a:t>
            </a:r>
            <a:r>
              <a:rPr lang="en-US"/>
              <a:t> </a:t>
            </a:r>
            <a:r>
              <a:rPr lang="en-US" err="1"/>
              <a:t>tempor</a:t>
            </a:r>
            <a:r>
              <a:rPr lang="en-US"/>
              <a:t> </a:t>
            </a:r>
            <a:r>
              <a:rPr lang="en-US" err="1"/>
              <a:t>incididunt</a:t>
            </a:r>
            <a:r>
              <a:rPr lang="en-US"/>
              <a:t> </a:t>
            </a:r>
            <a:r>
              <a:rPr lang="en-US" err="1"/>
              <a:t>ut</a:t>
            </a:r>
            <a:r>
              <a:rPr lang="en-US"/>
              <a:t> </a:t>
            </a:r>
            <a:r>
              <a:rPr lang="en-US" err="1"/>
              <a:t>labore</a:t>
            </a:r>
            <a:r>
              <a:rPr lang="en-US"/>
              <a:t> et dolore magna </a:t>
            </a:r>
            <a:r>
              <a:rPr lang="en-US" err="1"/>
              <a:t>aliqua</a:t>
            </a:r>
            <a:r>
              <a:rPr lang="en-US"/>
              <a:t>. 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a:t>
            </a:r>
          </a:p>
          <a:p>
            <a:pPr lvl="0"/>
            <a:endParaRPr lang="en-US"/>
          </a:p>
          <a:p>
            <a:pPr lvl="0"/>
            <a:endParaRPr lang="en-US"/>
          </a:p>
        </p:txBody>
      </p:sp>
      <p:sp>
        <p:nvSpPr>
          <p:cNvPr id="28" name="TextBox 27">
            <a:extLst>
              <a:ext uri="{FF2B5EF4-FFF2-40B4-BE49-F238E27FC236}">
                <a16:creationId xmlns:a16="http://schemas.microsoft.com/office/drawing/2014/main" id="{6B8CE525-8953-6E4A-A38D-4B21B02FA9A9}"/>
              </a:ext>
            </a:extLst>
          </p:cNvPr>
          <p:cNvSpPr txBox="1"/>
          <p:nvPr userDrawn="1"/>
        </p:nvSpPr>
        <p:spPr>
          <a:xfrm>
            <a:off x="11693867" y="414826"/>
            <a:ext cx="346249" cy="5385899"/>
          </a:xfrm>
          <a:prstGeom prst="rect">
            <a:avLst/>
          </a:prstGeom>
          <a:noFill/>
        </p:spPr>
        <p:txBody>
          <a:bodyPr vert="vert" wrap="square" rtlCol="0">
            <a:spAutoFit/>
          </a:bodyPr>
          <a:lstStyle/>
          <a:p>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b="0" i="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spTree>
    <p:extLst>
      <p:ext uri="{BB962C8B-B14F-4D97-AF65-F5344CB8AC3E}">
        <p14:creationId xmlns:p14="http://schemas.microsoft.com/office/powerpoint/2010/main" val="42825631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ection 1 (Happier)">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6F726052-FC61-C141-B305-324A8FCDE813}"/>
              </a:ext>
            </a:extLst>
          </p:cNvPr>
          <p:cNvSpPr>
            <a:spLocks noGrp="1"/>
          </p:cNvSpPr>
          <p:nvPr>
            <p:ph type="sldNum" sz="quarter" idx="12"/>
          </p:nvPr>
        </p:nvSpPr>
        <p:spPr/>
        <p:txBody>
          <a:bodyPr/>
          <a:lstStyle/>
          <a:p>
            <a:fld id="{887A9567-B06F-C940-B410-F4F3929FAE7F}" type="slidenum">
              <a:rPr lang="en-US" smtClean="0"/>
              <a:t>‹#›</a:t>
            </a:fld>
            <a:endParaRPr lang="en-US"/>
          </a:p>
        </p:txBody>
      </p:sp>
      <p:sp>
        <p:nvSpPr>
          <p:cNvPr id="7" name="Rectangle 6">
            <a:extLst>
              <a:ext uri="{FF2B5EF4-FFF2-40B4-BE49-F238E27FC236}">
                <a16:creationId xmlns:a16="http://schemas.microsoft.com/office/drawing/2014/main" id="{85B49FA8-FC51-384C-A473-19AD2ED9C9AC}"/>
              </a:ext>
            </a:extLst>
          </p:cNvPr>
          <p:cNvSpPr/>
          <p:nvPr userDrawn="1"/>
        </p:nvSpPr>
        <p:spPr>
          <a:xfrm>
            <a:off x="0" y="885825"/>
            <a:ext cx="5629275" cy="597217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5AB1AF9-B4EB-0641-AD08-72595868AC40}"/>
              </a:ext>
            </a:extLst>
          </p:cNvPr>
          <p:cNvSpPr txBox="1"/>
          <p:nvPr/>
        </p:nvSpPr>
        <p:spPr>
          <a:xfrm>
            <a:off x="11693867" y="414826"/>
            <a:ext cx="346249" cy="5385899"/>
          </a:xfrm>
          <a:prstGeom prst="rect">
            <a:avLst/>
          </a:prstGeom>
          <a:noFill/>
        </p:spPr>
        <p:txBody>
          <a:bodyPr vert="vert" wrap="square" rtlCol="0">
            <a:spAutoFit/>
          </a:bodyPr>
          <a:lstStyle/>
          <a:p>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b="0" i="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cxnSp>
        <p:nvCxnSpPr>
          <p:cNvPr id="12" name="Straight Connector 11">
            <a:extLst>
              <a:ext uri="{FF2B5EF4-FFF2-40B4-BE49-F238E27FC236}">
                <a16:creationId xmlns:a16="http://schemas.microsoft.com/office/drawing/2014/main" id="{A758AA8E-5563-7E48-A6F3-0477F04BBD5B}"/>
              </a:ext>
            </a:extLst>
          </p:cNvPr>
          <p:cNvCxnSpPr/>
          <p:nvPr/>
        </p:nvCxnSpPr>
        <p:spPr>
          <a:xfrm>
            <a:off x="881063" y="5800725"/>
            <a:ext cx="0" cy="1285875"/>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18" name="Straight Connector 17">
            <a:extLst>
              <a:ext uri="{FF2B5EF4-FFF2-40B4-BE49-F238E27FC236}">
                <a16:creationId xmlns:a16="http://schemas.microsoft.com/office/drawing/2014/main" id="{FE186003-CB50-FC47-A4AC-7E2227B76A1E}"/>
              </a:ext>
            </a:extLst>
          </p:cNvPr>
          <p:cNvCxnSpPr/>
          <p:nvPr userDrawn="1"/>
        </p:nvCxnSpPr>
        <p:spPr>
          <a:xfrm>
            <a:off x="881063" y="5800725"/>
            <a:ext cx="0" cy="1285875"/>
          </a:xfrm>
          <a:prstGeom prst="line">
            <a:avLst/>
          </a:prstGeom>
          <a:ln>
            <a:solidFill>
              <a:schemeClr val="bg1"/>
            </a:solidFill>
          </a:ln>
        </p:spPr>
        <p:style>
          <a:lnRef idx="1">
            <a:schemeClr val="accent2"/>
          </a:lnRef>
          <a:fillRef idx="0">
            <a:schemeClr val="accent2"/>
          </a:fillRef>
          <a:effectRef idx="0">
            <a:schemeClr val="accent2"/>
          </a:effectRef>
          <a:fontRef idx="minor">
            <a:schemeClr val="tx1"/>
          </a:fontRef>
        </p:style>
      </p:cxnSp>
      <p:sp>
        <p:nvSpPr>
          <p:cNvPr id="19" name="Text Placeholder 24">
            <a:extLst>
              <a:ext uri="{FF2B5EF4-FFF2-40B4-BE49-F238E27FC236}">
                <a16:creationId xmlns:a16="http://schemas.microsoft.com/office/drawing/2014/main" id="{5BA42A75-7AF2-4742-ABD8-3BDF99033296}"/>
              </a:ext>
            </a:extLst>
          </p:cNvPr>
          <p:cNvSpPr>
            <a:spLocks noGrp="1"/>
          </p:cNvSpPr>
          <p:nvPr>
            <p:ph type="body" sz="quarter" idx="14" hasCustomPrompt="1"/>
          </p:nvPr>
        </p:nvSpPr>
        <p:spPr>
          <a:xfrm>
            <a:off x="1342767" y="1512334"/>
            <a:ext cx="3991233" cy="1798537"/>
          </a:xfrm>
          <a:prstGeom prst="rect">
            <a:avLst/>
          </a:prstGeom>
        </p:spPr>
        <p:txBody>
          <a:bodyPr/>
          <a:lstStyle>
            <a:lvl1pPr marL="0" indent="0">
              <a:buNone/>
              <a:defRPr sz="6000">
                <a:solidFill>
                  <a:schemeClr val="bg1"/>
                </a:solidFill>
                <a:latin typeface="+mj-lt"/>
              </a:defRPr>
            </a:lvl1pPr>
          </a:lstStyle>
          <a:p>
            <a:pPr lvl="0"/>
            <a:r>
              <a:rPr lang="en-US"/>
              <a:t>Section Title</a:t>
            </a:r>
          </a:p>
        </p:txBody>
      </p:sp>
      <p:sp>
        <p:nvSpPr>
          <p:cNvPr id="20" name="Text Placeholder 26">
            <a:extLst>
              <a:ext uri="{FF2B5EF4-FFF2-40B4-BE49-F238E27FC236}">
                <a16:creationId xmlns:a16="http://schemas.microsoft.com/office/drawing/2014/main" id="{8E02D122-E4C0-2B4D-8F1B-A3ED25198A25}"/>
              </a:ext>
            </a:extLst>
          </p:cNvPr>
          <p:cNvSpPr>
            <a:spLocks noGrp="1"/>
          </p:cNvSpPr>
          <p:nvPr>
            <p:ph type="body" sz="quarter" idx="15" hasCustomPrompt="1"/>
          </p:nvPr>
        </p:nvSpPr>
        <p:spPr>
          <a:xfrm>
            <a:off x="1338005" y="3471862"/>
            <a:ext cx="3995995" cy="914400"/>
          </a:xfrm>
          <a:prstGeom prst="rect">
            <a:avLst/>
          </a:prstGeom>
        </p:spPr>
        <p:txBody>
          <a:bodyPr/>
          <a:lstStyle>
            <a:lvl1pPr marL="0" indent="0">
              <a:buNone/>
              <a:defRPr sz="2000">
                <a:solidFill>
                  <a:schemeClr val="bg1"/>
                </a:solidFill>
              </a:defRPr>
            </a:lvl1pPr>
          </a:lstStyle>
          <a:p>
            <a:pPr lvl="0"/>
            <a:r>
              <a:rPr lang="en-US"/>
              <a:t>Subtitle</a:t>
            </a:r>
          </a:p>
        </p:txBody>
      </p:sp>
      <p:sp>
        <p:nvSpPr>
          <p:cNvPr id="5" name="Text Placeholder 4">
            <a:extLst>
              <a:ext uri="{FF2B5EF4-FFF2-40B4-BE49-F238E27FC236}">
                <a16:creationId xmlns:a16="http://schemas.microsoft.com/office/drawing/2014/main" id="{00D27FCF-A5B3-AC40-95D5-4D00046A9389}"/>
              </a:ext>
            </a:extLst>
          </p:cNvPr>
          <p:cNvSpPr>
            <a:spLocks noGrp="1"/>
          </p:cNvSpPr>
          <p:nvPr>
            <p:ph type="body" sz="quarter" idx="16" hasCustomPrompt="1"/>
          </p:nvPr>
        </p:nvSpPr>
        <p:spPr>
          <a:xfrm>
            <a:off x="6130925" y="2579688"/>
            <a:ext cx="5222875" cy="3629025"/>
          </a:xfrm>
          <a:prstGeom prst="rect">
            <a:avLst/>
          </a:prstGeom>
        </p:spPr>
        <p:txBody>
          <a:bodyPr/>
          <a:lstStyle>
            <a:lvl1pPr marL="0" indent="0">
              <a:lnSpc>
                <a:spcPts val="2220"/>
              </a:lnSpc>
              <a:buNone/>
              <a:defRPr sz="1600"/>
            </a:lvl1pPr>
            <a:lvl5pPr marL="1828800" indent="0">
              <a:buNone/>
              <a:defRPr sz="1100"/>
            </a:lvl5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sed</a:t>
            </a:r>
            <a:r>
              <a:rPr lang="en-US"/>
              <a:t> do </a:t>
            </a:r>
            <a:r>
              <a:rPr lang="en-US" err="1"/>
              <a:t>eiusmod</a:t>
            </a:r>
            <a:r>
              <a:rPr lang="en-US"/>
              <a:t> </a:t>
            </a:r>
            <a:r>
              <a:rPr lang="en-US" err="1"/>
              <a:t>tempor</a:t>
            </a:r>
            <a:r>
              <a:rPr lang="en-US"/>
              <a:t> </a:t>
            </a:r>
            <a:r>
              <a:rPr lang="en-US" err="1"/>
              <a:t>incididunt</a:t>
            </a:r>
            <a:r>
              <a:rPr lang="en-US"/>
              <a:t> </a:t>
            </a:r>
            <a:r>
              <a:rPr lang="en-US" err="1"/>
              <a:t>ut</a:t>
            </a:r>
            <a:r>
              <a:rPr lang="en-US"/>
              <a:t> </a:t>
            </a:r>
            <a:r>
              <a:rPr lang="en-US" err="1"/>
              <a:t>labore</a:t>
            </a:r>
            <a:r>
              <a:rPr lang="en-US"/>
              <a:t> et dolore magna </a:t>
            </a:r>
            <a:r>
              <a:rPr lang="en-US" err="1"/>
              <a:t>aliqua</a:t>
            </a:r>
            <a:r>
              <a:rPr lang="en-US"/>
              <a:t>. 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 Duis </a:t>
            </a:r>
            <a:r>
              <a:rPr lang="en-US" err="1"/>
              <a:t>aute</a:t>
            </a:r>
            <a:r>
              <a:rPr lang="en-US"/>
              <a:t> </a:t>
            </a:r>
            <a:r>
              <a:rPr lang="en-US" err="1"/>
              <a:t>irure</a:t>
            </a:r>
            <a:r>
              <a:rPr lang="en-US"/>
              <a:t> dolor in </a:t>
            </a:r>
            <a:r>
              <a:rPr lang="en-US" err="1"/>
              <a:t>reprehenderit</a:t>
            </a:r>
            <a:r>
              <a:rPr lang="en-US"/>
              <a:t> in </a:t>
            </a:r>
            <a:r>
              <a:rPr lang="en-US" err="1"/>
              <a:t>voluptate</a:t>
            </a:r>
            <a:r>
              <a:rPr lang="en-US"/>
              <a:t> </a:t>
            </a:r>
            <a:r>
              <a:rPr lang="en-US" err="1"/>
              <a:t>velit</a:t>
            </a:r>
            <a:r>
              <a:rPr lang="en-US"/>
              <a:t> </a:t>
            </a:r>
            <a:r>
              <a:rPr lang="en-US" err="1"/>
              <a:t>esse</a:t>
            </a:r>
            <a:r>
              <a:rPr lang="en-US"/>
              <a:t> </a:t>
            </a:r>
            <a:r>
              <a:rPr lang="en-US" err="1"/>
              <a:t>cillum</a:t>
            </a:r>
            <a:r>
              <a:rPr lang="en-US"/>
              <a:t> dolore </a:t>
            </a:r>
            <a:r>
              <a:rPr lang="en-US" err="1"/>
              <a:t>eu</a:t>
            </a:r>
            <a:r>
              <a:rPr lang="en-US"/>
              <a:t> </a:t>
            </a:r>
            <a:r>
              <a:rPr lang="en-US" err="1"/>
              <a:t>fugiat</a:t>
            </a:r>
            <a:r>
              <a:rPr lang="en-US"/>
              <a:t> </a:t>
            </a:r>
            <a:r>
              <a:rPr lang="en-US" err="1"/>
              <a:t>nulla</a:t>
            </a:r>
            <a:r>
              <a:rPr lang="en-US"/>
              <a:t> </a:t>
            </a:r>
            <a:r>
              <a:rPr lang="en-US" err="1"/>
              <a:t>pariatur</a:t>
            </a:r>
            <a:r>
              <a:rPr lang="en-US"/>
              <a:t>.</a:t>
            </a:r>
          </a:p>
          <a:p>
            <a:pPr lvl="4"/>
            <a:endParaRPr lang="en-US"/>
          </a:p>
        </p:txBody>
      </p:sp>
    </p:spTree>
    <p:extLst>
      <p:ext uri="{BB962C8B-B14F-4D97-AF65-F5344CB8AC3E}">
        <p14:creationId xmlns:p14="http://schemas.microsoft.com/office/powerpoint/2010/main" val="265669662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ection 2 (Happier)">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447699C9-36B7-2A40-8384-8E89BA6902D7}"/>
              </a:ext>
            </a:extLst>
          </p:cNvPr>
          <p:cNvSpPr>
            <a:spLocks noGrp="1"/>
          </p:cNvSpPr>
          <p:nvPr>
            <p:ph type="sldNum" sz="quarter" idx="12"/>
          </p:nvPr>
        </p:nvSpPr>
        <p:spPr/>
        <p:txBody>
          <a:bodyPr/>
          <a:lstStyle/>
          <a:p>
            <a:fld id="{887A9567-B06F-C940-B410-F4F3929FAE7F}" type="slidenum">
              <a:rPr lang="en-US" smtClean="0"/>
              <a:t>‹#›</a:t>
            </a:fld>
            <a:endParaRPr lang="en-US"/>
          </a:p>
        </p:txBody>
      </p:sp>
      <p:sp>
        <p:nvSpPr>
          <p:cNvPr id="8" name="Rectangle 7">
            <a:extLst>
              <a:ext uri="{FF2B5EF4-FFF2-40B4-BE49-F238E27FC236}">
                <a16:creationId xmlns:a16="http://schemas.microsoft.com/office/drawing/2014/main" id="{A62165CA-B53B-3E4B-A53F-96AA7617807D}"/>
              </a:ext>
            </a:extLst>
          </p:cNvPr>
          <p:cNvSpPr/>
          <p:nvPr/>
        </p:nvSpPr>
        <p:spPr>
          <a:xfrm>
            <a:off x="0" y="1"/>
            <a:ext cx="5629275" cy="6858000"/>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solidFill>
                <a:schemeClr val="tx2"/>
              </a:solidFill>
            </a:endParaRPr>
          </a:p>
        </p:txBody>
      </p:sp>
      <p:cxnSp>
        <p:nvCxnSpPr>
          <p:cNvPr id="17" name="Straight Connector 16">
            <a:extLst>
              <a:ext uri="{FF2B5EF4-FFF2-40B4-BE49-F238E27FC236}">
                <a16:creationId xmlns:a16="http://schemas.microsoft.com/office/drawing/2014/main" id="{7C327553-39D9-A948-83EA-774396E07934}"/>
              </a:ext>
            </a:extLst>
          </p:cNvPr>
          <p:cNvCxnSpPr/>
          <p:nvPr/>
        </p:nvCxnSpPr>
        <p:spPr>
          <a:xfrm>
            <a:off x="881063" y="5800725"/>
            <a:ext cx="0" cy="1285875"/>
          </a:xfrm>
          <a:prstGeom prst="line">
            <a:avLst/>
          </a:prstGeom>
          <a:ln>
            <a:solidFill>
              <a:schemeClr val="bg1"/>
            </a:solidFill>
          </a:ln>
        </p:spPr>
        <p:style>
          <a:lnRef idx="1">
            <a:schemeClr val="accent2"/>
          </a:lnRef>
          <a:fillRef idx="0">
            <a:schemeClr val="accent2"/>
          </a:fillRef>
          <a:effectRef idx="0">
            <a:schemeClr val="accent2"/>
          </a:effectRef>
          <a:fontRef idx="minor">
            <a:schemeClr val="tx1"/>
          </a:fontRef>
        </p:style>
      </p:cxnSp>
      <p:sp>
        <p:nvSpPr>
          <p:cNvPr id="32" name="Text Placeholder 24">
            <a:extLst>
              <a:ext uri="{FF2B5EF4-FFF2-40B4-BE49-F238E27FC236}">
                <a16:creationId xmlns:a16="http://schemas.microsoft.com/office/drawing/2014/main" id="{AB8C2A6D-1C05-D34C-8F5E-E7D5438ABC1F}"/>
              </a:ext>
            </a:extLst>
          </p:cNvPr>
          <p:cNvSpPr>
            <a:spLocks noGrp="1"/>
          </p:cNvSpPr>
          <p:nvPr>
            <p:ph type="body" sz="quarter" idx="16" hasCustomPrompt="1"/>
          </p:nvPr>
        </p:nvSpPr>
        <p:spPr>
          <a:xfrm>
            <a:off x="5863818" y="2002204"/>
            <a:ext cx="5637620" cy="343780"/>
          </a:xfrm>
          <a:prstGeom prst="rect">
            <a:avLst/>
          </a:prstGeom>
        </p:spPr>
        <p:txBody>
          <a:bodyPr/>
          <a:lstStyle>
            <a:lvl1pPr marL="0" indent="0">
              <a:buNone/>
              <a:defRPr sz="2000">
                <a:solidFill>
                  <a:schemeClr val="tx1"/>
                </a:solidFill>
                <a:latin typeface="+mj-lt"/>
              </a:defRPr>
            </a:lvl1pPr>
          </a:lstStyle>
          <a:p>
            <a:pPr lvl="0"/>
            <a:r>
              <a:rPr lang="en-US"/>
              <a:t>Paragraph</a:t>
            </a:r>
          </a:p>
        </p:txBody>
      </p:sp>
      <p:sp>
        <p:nvSpPr>
          <p:cNvPr id="33" name="Text Placeholder 24">
            <a:extLst>
              <a:ext uri="{FF2B5EF4-FFF2-40B4-BE49-F238E27FC236}">
                <a16:creationId xmlns:a16="http://schemas.microsoft.com/office/drawing/2014/main" id="{4FA8E47D-F781-F741-A501-BF610A3BA234}"/>
              </a:ext>
            </a:extLst>
          </p:cNvPr>
          <p:cNvSpPr>
            <a:spLocks noGrp="1"/>
          </p:cNvSpPr>
          <p:nvPr>
            <p:ph type="body" sz="quarter" idx="14" hasCustomPrompt="1"/>
          </p:nvPr>
        </p:nvSpPr>
        <p:spPr>
          <a:xfrm>
            <a:off x="1237069" y="1116531"/>
            <a:ext cx="3991233" cy="1737140"/>
          </a:xfrm>
          <a:prstGeom prst="rect">
            <a:avLst/>
          </a:prstGeom>
        </p:spPr>
        <p:txBody>
          <a:bodyPr/>
          <a:lstStyle>
            <a:lvl1pPr marL="0" indent="0">
              <a:buNone/>
              <a:defRPr sz="6000">
                <a:solidFill>
                  <a:schemeClr val="bg1"/>
                </a:solidFill>
                <a:latin typeface="+mj-lt"/>
              </a:defRPr>
            </a:lvl1pPr>
          </a:lstStyle>
          <a:p>
            <a:pPr lvl="0"/>
            <a:r>
              <a:rPr lang="en-US"/>
              <a:t>Section Title</a:t>
            </a:r>
          </a:p>
        </p:txBody>
      </p:sp>
      <p:sp>
        <p:nvSpPr>
          <p:cNvPr id="34" name="Text Placeholder 26">
            <a:extLst>
              <a:ext uri="{FF2B5EF4-FFF2-40B4-BE49-F238E27FC236}">
                <a16:creationId xmlns:a16="http://schemas.microsoft.com/office/drawing/2014/main" id="{9B32D4C7-063C-A54A-BFE0-2608E7610E90}"/>
              </a:ext>
            </a:extLst>
          </p:cNvPr>
          <p:cNvSpPr>
            <a:spLocks noGrp="1"/>
          </p:cNvSpPr>
          <p:nvPr>
            <p:ph type="body" sz="quarter" idx="15" hasCustomPrompt="1"/>
          </p:nvPr>
        </p:nvSpPr>
        <p:spPr>
          <a:xfrm>
            <a:off x="1232307" y="3014662"/>
            <a:ext cx="3995995" cy="914400"/>
          </a:xfrm>
          <a:prstGeom prst="rect">
            <a:avLst/>
          </a:prstGeom>
        </p:spPr>
        <p:txBody>
          <a:bodyPr/>
          <a:lstStyle>
            <a:lvl1pPr marL="0" indent="0">
              <a:buNone/>
              <a:defRPr sz="2000">
                <a:solidFill>
                  <a:schemeClr val="bg1"/>
                </a:solidFill>
              </a:defRPr>
            </a:lvl1pPr>
          </a:lstStyle>
          <a:p>
            <a:pPr lvl="0"/>
            <a:r>
              <a:rPr lang="en-US"/>
              <a:t>Subtitle</a:t>
            </a:r>
          </a:p>
        </p:txBody>
      </p:sp>
      <p:sp>
        <p:nvSpPr>
          <p:cNvPr id="35" name="Text Placeholder 26">
            <a:extLst>
              <a:ext uri="{FF2B5EF4-FFF2-40B4-BE49-F238E27FC236}">
                <a16:creationId xmlns:a16="http://schemas.microsoft.com/office/drawing/2014/main" id="{194F984A-A071-B34F-9AD2-1A5251D5DF13}"/>
              </a:ext>
            </a:extLst>
          </p:cNvPr>
          <p:cNvSpPr>
            <a:spLocks noGrp="1"/>
          </p:cNvSpPr>
          <p:nvPr>
            <p:ph type="body" sz="quarter" idx="17" hasCustomPrompt="1"/>
          </p:nvPr>
        </p:nvSpPr>
        <p:spPr>
          <a:xfrm>
            <a:off x="5863818" y="2444988"/>
            <a:ext cx="5642883" cy="914400"/>
          </a:xfrm>
          <a:prstGeom prst="rect">
            <a:avLst/>
          </a:prstGeom>
        </p:spPr>
        <p:txBody>
          <a:bodyPr/>
          <a:lstStyle>
            <a:lvl1pPr marL="0" indent="0">
              <a:lnSpc>
                <a:spcPts val="2120"/>
              </a:lnSpc>
              <a:buNone/>
              <a:defRPr sz="1200">
                <a:solidFill>
                  <a:schemeClr val="tx1"/>
                </a:solidFill>
              </a:defRPr>
            </a:lvl1pPr>
          </a:lstStyle>
          <a:p>
            <a:pPr lvl="0"/>
            <a:r>
              <a:rPr lang="en-CA" sz="1600">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600" err="1">
                <a:latin typeface="Roboto Light" panose="02000000000000000000" pitchFamily="2" charset="0"/>
                <a:ea typeface="Roboto Light" panose="02000000000000000000" pitchFamily="2" charset="0"/>
                <a:cs typeface="Roboto Light" panose="02000000000000000000" pitchFamily="2" charset="0"/>
              </a:rPr>
              <a:t>amet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consectetur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adipiscing</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elit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sed</a:t>
            </a:r>
            <a:r>
              <a:rPr lang="en-CA" sz="1600">
                <a:latin typeface="Roboto Light" panose="02000000000000000000" pitchFamily="2" charset="0"/>
                <a:ea typeface="Roboto Light" panose="02000000000000000000" pitchFamily="2" charset="0"/>
                <a:cs typeface="Roboto Light" panose="02000000000000000000" pitchFamily="2" charset="0"/>
              </a:rPr>
              <a:t> do </a:t>
            </a:r>
            <a:r>
              <a:rPr lang="en-CA" sz="1600" err="1">
                <a:latin typeface="Roboto Light" panose="02000000000000000000" pitchFamily="2" charset="0"/>
                <a:ea typeface="Roboto Light" panose="02000000000000000000" pitchFamily="2" charset="0"/>
                <a:cs typeface="Roboto Light" panose="02000000000000000000" pitchFamily="2" charset="0"/>
              </a:rPr>
              <a:t>eiusmod</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tempor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incididunt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ut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labore</a:t>
            </a:r>
            <a:r>
              <a:rPr lang="en-CA" sz="1600">
                <a:latin typeface="Roboto Light" panose="02000000000000000000" pitchFamily="2" charset="0"/>
                <a:ea typeface="Roboto Light" panose="02000000000000000000" pitchFamily="2" charset="0"/>
                <a:cs typeface="Roboto Light" panose="02000000000000000000" pitchFamily="2" charset="0"/>
              </a:rPr>
              <a:t> et dolore magna </a:t>
            </a:r>
            <a:r>
              <a:rPr lang="en-CA" sz="1600" err="1">
                <a:latin typeface="Roboto Light" panose="02000000000000000000" pitchFamily="2" charset="0"/>
                <a:ea typeface="Roboto Light" panose="02000000000000000000" pitchFamily="2" charset="0"/>
                <a:cs typeface="Roboto Light" panose="02000000000000000000" pitchFamily="2" charset="0"/>
              </a:rPr>
              <a:t>aliqua</a:t>
            </a:r>
            <a:r>
              <a:rPr lang="en-CA" sz="1600">
                <a:latin typeface="Roboto Light" panose="02000000000000000000" pitchFamily="2" charset="0"/>
                <a:ea typeface="Roboto Light" panose="02000000000000000000" pitchFamily="2" charset="0"/>
                <a:cs typeface="Roboto Light" panose="02000000000000000000" pitchFamily="2" charset="0"/>
              </a:rPr>
              <a:t>.</a:t>
            </a:r>
            <a:endParaRPr lang="en-US"/>
          </a:p>
        </p:txBody>
      </p:sp>
      <p:sp>
        <p:nvSpPr>
          <p:cNvPr id="36" name="Text Placeholder 24">
            <a:extLst>
              <a:ext uri="{FF2B5EF4-FFF2-40B4-BE49-F238E27FC236}">
                <a16:creationId xmlns:a16="http://schemas.microsoft.com/office/drawing/2014/main" id="{6BB4826B-FCED-B645-A3E6-DE7A72CE4312}"/>
              </a:ext>
            </a:extLst>
          </p:cNvPr>
          <p:cNvSpPr>
            <a:spLocks noGrp="1"/>
          </p:cNvSpPr>
          <p:nvPr>
            <p:ph type="body" sz="quarter" idx="18" hasCustomPrompt="1"/>
          </p:nvPr>
        </p:nvSpPr>
        <p:spPr>
          <a:xfrm>
            <a:off x="5863819" y="370064"/>
            <a:ext cx="5642382" cy="352474"/>
          </a:xfrm>
          <a:prstGeom prst="rect">
            <a:avLst/>
          </a:prstGeom>
        </p:spPr>
        <p:txBody>
          <a:bodyPr/>
          <a:lstStyle>
            <a:lvl1pPr marL="0" indent="0">
              <a:buNone/>
              <a:defRPr sz="2000">
                <a:solidFill>
                  <a:schemeClr val="tx1"/>
                </a:solidFill>
                <a:latin typeface="+mj-lt"/>
              </a:defRPr>
            </a:lvl1pPr>
          </a:lstStyle>
          <a:p>
            <a:pPr lvl="0"/>
            <a:r>
              <a:rPr lang="en-US"/>
              <a:t>Paragraph</a:t>
            </a:r>
          </a:p>
        </p:txBody>
      </p:sp>
      <p:sp>
        <p:nvSpPr>
          <p:cNvPr id="37" name="Text Placeholder 26">
            <a:extLst>
              <a:ext uri="{FF2B5EF4-FFF2-40B4-BE49-F238E27FC236}">
                <a16:creationId xmlns:a16="http://schemas.microsoft.com/office/drawing/2014/main" id="{B2819E3A-A3E1-A84D-AFE4-BCB5E7ECBFDB}"/>
              </a:ext>
            </a:extLst>
          </p:cNvPr>
          <p:cNvSpPr>
            <a:spLocks noGrp="1"/>
          </p:cNvSpPr>
          <p:nvPr>
            <p:ph type="body" sz="quarter" idx="19" hasCustomPrompt="1"/>
          </p:nvPr>
        </p:nvSpPr>
        <p:spPr>
          <a:xfrm>
            <a:off x="5863819" y="870427"/>
            <a:ext cx="5647144" cy="914400"/>
          </a:xfrm>
          <a:prstGeom prst="rect">
            <a:avLst/>
          </a:prstGeom>
        </p:spPr>
        <p:txBody>
          <a:bodyPr/>
          <a:lstStyle>
            <a:lvl1pPr marL="0" indent="0">
              <a:lnSpc>
                <a:spcPts val="2120"/>
              </a:lnSpc>
              <a:buNone/>
              <a:defRPr sz="1200">
                <a:solidFill>
                  <a:schemeClr val="tx1"/>
                </a:solidFill>
              </a:defRPr>
            </a:lvl1pPr>
          </a:lstStyle>
          <a:p>
            <a:pPr lvl="0"/>
            <a:r>
              <a:rPr lang="en-CA" sz="1600">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600" err="1">
                <a:latin typeface="Roboto Light" panose="02000000000000000000" pitchFamily="2" charset="0"/>
                <a:ea typeface="Roboto Light" panose="02000000000000000000" pitchFamily="2" charset="0"/>
                <a:cs typeface="Roboto Light" panose="02000000000000000000" pitchFamily="2" charset="0"/>
              </a:rPr>
              <a:t>amet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consectetur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adipiscing</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elit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sed</a:t>
            </a:r>
            <a:r>
              <a:rPr lang="en-CA" sz="1600">
                <a:latin typeface="Roboto Light" panose="02000000000000000000" pitchFamily="2" charset="0"/>
                <a:ea typeface="Roboto Light" panose="02000000000000000000" pitchFamily="2" charset="0"/>
                <a:cs typeface="Roboto Light" panose="02000000000000000000" pitchFamily="2" charset="0"/>
              </a:rPr>
              <a:t> do </a:t>
            </a:r>
            <a:r>
              <a:rPr lang="en-CA" sz="1600" err="1">
                <a:latin typeface="Roboto Light" panose="02000000000000000000" pitchFamily="2" charset="0"/>
                <a:ea typeface="Roboto Light" panose="02000000000000000000" pitchFamily="2" charset="0"/>
                <a:cs typeface="Roboto Light" panose="02000000000000000000" pitchFamily="2" charset="0"/>
              </a:rPr>
              <a:t>eiusmod</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tempor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incididunt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ut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labore</a:t>
            </a:r>
            <a:r>
              <a:rPr lang="en-CA" sz="1600">
                <a:latin typeface="Roboto Light" panose="02000000000000000000" pitchFamily="2" charset="0"/>
                <a:ea typeface="Roboto Light" panose="02000000000000000000" pitchFamily="2" charset="0"/>
                <a:cs typeface="Roboto Light" panose="02000000000000000000" pitchFamily="2" charset="0"/>
              </a:rPr>
              <a:t> et dolore magna </a:t>
            </a:r>
            <a:r>
              <a:rPr lang="en-CA" sz="1600" err="1">
                <a:latin typeface="Roboto Light" panose="02000000000000000000" pitchFamily="2" charset="0"/>
                <a:ea typeface="Roboto Light" panose="02000000000000000000" pitchFamily="2" charset="0"/>
                <a:cs typeface="Roboto Light" panose="02000000000000000000" pitchFamily="2" charset="0"/>
              </a:rPr>
              <a:t>aliqua</a:t>
            </a:r>
            <a:r>
              <a:rPr lang="en-CA" sz="1600">
                <a:latin typeface="Roboto Light" panose="02000000000000000000" pitchFamily="2" charset="0"/>
                <a:ea typeface="Roboto Light" panose="02000000000000000000" pitchFamily="2" charset="0"/>
                <a:cs typeface="Roboto Light" panose="02000000000000000000" pitchFamily="2" charset="0"/>
              </a:rPr>
              <a:t>.</a:t>
            </a:r>
            <a:endParaRPr lang="en-US"/>
          </a:p>
        </p:txBody>
      </p:sp>
      <p:sp>
        <p:nvSpPr>
          <p:cNvPr id="38" name="Text Placeholder 24">
            <a:extLst>
              <a:ext uri="{FF2B5EF4-FFF2-40B4-BE49-F238E27FC236}">
                <a16:creationId xmlns:a16="http://schemas.microsoft.com/office/drawing/2014/main" id="{6C911399-D629-634A-8294-EC1172136878}"/>
              </a:ext>
            </a:extLst>
          </p:cNvPr>
          <p:cNvSpPr>
            <a:spLocks noGrp="1"/>
          </p:cNvSpPr>
          <p:nvPr>
            <p:ph type="body" sz="quarter" idx="20" hasCustomPrompt="1"/>
          </p:nvPr>
        </p:nvSpPr>
        <p:spPr>
          <a:xfrm>
            <a:off x="5878899" y="3582988"/>
            <a:ext cx="5607458" cy="376238"/>
          </a:xfrm>
          <a:prstGeom prst="rect">
            <a:avLst/>
          </a:prstGeom>
        </p:spPr>
        <p:txBody>
          <a:bodyPr/>
          <a:lstStyle>
            <a:lvl1pPr marL="0" indent="0">
              <a:buNone/>
              <a:defRPr sz="2000">
                <a:solidFill>
                  <a:schemeClr val="tx1"/>
                </a:solidFill>
                <a:latin typeface="+mj-lt"/>
              </a:defRPr>
            </a:lvl1pPr>
          </a:lstStyle>
          <a:p>
            <a:pPr lvl="0"/>
            <a:r>
              <a:rPr lang="en-US"/>
              <a:t>Paragraph</a:t>
            </a:r>
          </a:p>
        </p:txBody>
      </p:sp>
      <p:sp>
        <p:nvSpPr>
          <p:cNvPr id="39" name="Text Placeholder 26">
            <a:extLst>
              <a:ext uri="{FF2B5EF4-FFF2-40B4-BE49-F238E27FC236}">
                <a16:creationId xmlns:a16="http://schemas.microsoft.com/office/drawing/2014/main" id="{CC2B093D-CF74-E945-A20A-167445E1F9E9}"/>
              </a:ext>
            </a:extLst>
          </p:cNvPr>
          <p:cNvSpPr>
            <a:spLocks noGrp="1"/>
          </p:cNvSpPr>
          <p:nvPr>
            <p:ph type="body" sz="quarter" idx="21" hasCustomPrompt="1"/>
          </p:nvPr>
        </p:nvSpPr>
        <p:spPr>
          <a:xfrm>
            <a:off x="5878899" y="4070351"/>
            <a:ext cx="5612693" cy="914400"/>
          </a:xfrm>
          <a:prstGeom prst="rect">
            <a:avLst/>
          </a:prstGeom>
        </p:spPr>
        <p:txBody>
          <a:bodyPr/>
          <a:lstStyle>
            <a:lvl1pPr marL="0" indent="0">
              <a:lnSpc>
                <a:spcPts val="2120"/>
              </a:lnSpc>
              <a:buNone/>
              <a:defRPr sz="1200">
                <a:solidFill>
                  <a:schemeClr val="tx1"/>
                </a:solidFill>
              </a:defRPr>
            </a:lvl1pPr>
          </a:lstStyle>
          <a:p>
            <a:pPr lvl="0"/>
            <a:r>
              <a:rPr lang="en-CA" sz="1600">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600" err="1">
                <a:latin typeface="Roboto Light" panose="02000000000000000000" pitchFamily="2" charset="0"/>
                <a:ea typeface="Roboto Light" panose="02000000000000000000" pitchFamily="2" charset="0"/>
                <a:cs typeface="Roboto Light" panose="02000000000000000000" pitchFamily="2" charset="0"/>
              </a:rPr>
              <a:t>amet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consectetur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adipiscing</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elit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sed</a:t>
            </a:r>
            <a:r>
              <a:rPr lang="en-CA" sz="1600">
                <a:latin typeface="Roboto Light" panose="02000000000000000000" pitchFamily="2" charset="0"/>
                <a:ea typeface="Roboto Light" panose="02000000000000000000" pitchFamily="2" charset="0"/>
                <a:cs typeface="Roboto Light" panose="02000000000000000000" pitchFamily="2" charset="0"/>
              </a:rPr>
              <a:t> do </a:t>
            </a:r>
            <a:r>
              <a:rPr lang="en-CA" sz="1600" err="1">
                <a:latin typeface="Roboto Light" panose="02000000000000000000" pitchFamily="2" charset="0"/>
                <a:ea typeface="Roboto Light" panose="02000000000000000000" pitchFamily="2" charset="0"/>
                <a:cs typeface="Roboto Light" panose="02000000000000000000" pitchFamily="2" charset="0"/>
              </a:rPr>
              <a:t>eiusmod</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tempor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incididunt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ut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labore</a:t>
            </a:r>
            <a:r>
              <a:rPr lang="en-CA" sz="1600">
                <a:latin typeface="Roboto Light" panose="02000000000000000000" pitchFamily="2" charset="0"/>
                <a:ea typeface="Roboto Light" panose="02000000000000000000" pitchFamily="2" charset="0"/>
                <a:cs typeface="Roboto Light" panose="02000000000000000000" pitchFamily="2" charset="0"/>
              </a:rPr>
              <a:t> et dolore magna </a:t>
            </a:r>
            <a:r>
              <a:rPr lang="en-CA" sz="1600" err="1">
                <a:latin typeface="Roboto Light" panose="02000000000000000000" pitchFamily="2" charset="0"/>
                <a:ea typeface="Roboto Light" panose="02000000000000000000" pitchFamily="2" charset="0"/>
                <a:cs typeface="Roboto Light" panose="02000000000000000000" pitchFamily="2" charset="0"/>
              </a:rPr>
              <a:t>aliqua</a:t>
            </a:r>
            <a:r>
              <a:rPr lang="en-CA" sz="1600">
                <a:latin typeface="Roboto Light" panose="02000000000000000000" pitchFamily="2" charset="0"/>
                <a:ea typeface="Roboto Light" panose="02000000000000000000" pitchFamily="2" charset="0"/>
                <a:cs typeface="Roboto Light" panose="02000000000000000000" pitchFamily="2" charset="0"/>
              </a:rPr>
              <a:t>.</a:t>
            </a:r>
            <a:endParaRPr lang="en-US"/>
          </a:p>
        </p:txBody>
      </p:sp>
      <p:sp>
        <p:nvSpPr>
          <p:cNvPr id="42" name="Text Placeholder 24">
            <a:extLst>
              <a:ext uri="{FF2B5EF4-FFF2-40B4-BE49-F238E27FC236}">
                <a16:creationId xmlns:a16="http://schemas.microsoft.com/office/drawing/2014/main" id="{F622F887-348D-3C45-BF93-65C8A01B8E64}"/>
              </a:ext>
            </a:extLst>
          </p:cNvPr>
          <p:cNvSpPr>
            <a:spLocks noGrp="1"/>
          </p:cNvSpPr>
          <p:nvPr>
            <p:ph type="body" sz="quarter" idx="22" hasCustomPrompt="1"/>
          </p:nvPr>
        </p:nvSpPr>
        <p:spPr>
          <a:xfrm>
            <a:off x="5888745" y="5156201"/>
            <a:ext cx="5607458" cy="376238"/>
          </a:xfrm>
          <a:prstGeom prst="rect">
            <a:avLst/>
          </a:prstGeom>
        </p:spPr>
        <p:txBody>
          <a:bodyPr/>
          <a:lstStyle>
            <a:lvl1pPr marL="0" indent="0">
              <a:buNone/>
              <a:defRPr sz="2000">
                <a:solidFill>
                  <a:schemeClr val="tx1"/>
                </a:solidFill>
                <a:latin typeface="+mj-lt"/>
              </a:defRPr>
            </a:lvl1pPr>
          </a:lstStyle>
          <a:p>
            <a:pPr lvl="0"/>
            <a:r>
              <a:rPr lang="en-US"/>
              <a:t>Paragraph</a:t>
            </a:r>
          </a:p>
        </p:txBody>
      </p:sp>
      <p:sp>
        <p:nvSpPr>
          <p:cNvPr id="44" name="Text Placeholder 26">
            <a:extLst>
              <a:ext uri="{FF2B5EF4-FFF2-40B4-BE49-F238E27FC236}">
                <a16:creationId xmlns:a16="http://schemas.microsoft.com/office/drawing/2014/main" id="{B0452B9A-F158-EC4A-A84C-1E6BE591B8C8}"/>
              </a:ext>
            </a:extLst>
          </p:cNvPr>
          <p:cNvSpPr>
            <a:spLocks noGrp="1"/>
          </p:cNvSpPr>
          <p:nvPr>
            <p:ph type="body" sz="quarter" idx="23" hasCustomPrompt="1"/>
          </p:nvPr>
        </p:nvSpPr>
        <p:spPr>
          <a:xfrm>
            <a:off x="5893508" y="5624512"/>
            <a:ext cx="5612693" cy="914400"/>
          </a:xfrm>
          <a:prstGeom prst="rect">
            <a:avLst/>
          </a:prstGeom>
        </p:spPr>
        <p:txBody>
          <a:bodyPr/>
          <a:lstStyle>
            <a:lvl1pPr marL="0" indent="0">
              <a:lnSpc>
                <a:spcPts val="2120"/>
              </a:lnSpc>
              <a:buNone/>
              <a:defRPr sz="1200">
                <a:solidFill>
                  <a:schemeClr val="tx1"/>
                </a:solidFill>
              </a:defRPr>
            </a:lvl1pPr>
          </a:lstStyle>
          <a:p>
            <a:pPr lvl="0"/>
            <a:r>
              <a:rPr lang="en-CA" sz="1600">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600" err="1">
                <a:latin typeface="Roboto Light" panose="02000000000000000000" pitchFamily="2" charset="0"/>
                <a:ea typeface="Roboto Light" panose="02000000000000000000" pitchFamily="2" charset="0"/>
                <a:cs typeface="Roboto Light" panose="02000000000000000000" pitchFamily="2" charset="0"/>
              </a:rPr>
              <a:t>amet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consectetur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adipiscing</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elit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sed</a:t>
            </a:r>
            <a:r>
              <a:rPr lang="en-CA" sz="1600">
                <a:latin typeface="Roboto Light" panose="02000000000000000000" pitchFamily="2" charset="0"/>
                <a:ea typeface="Roboto Light" panose="02000000000000000000" pitchFamily="2" charset="0"/>
                <a:cs typeface="Roboto Light" panose="02000000000000000000" pitchFamily="2" charset="0"/>
              </a:rPr>
              <a:t> do </a:t>
            </a:r>
            <a:r>
              <a:rPr lang="en-CA" sz="1600" err="1">
                <a:latin typeface="Roboto Light" panose="02000000000000000000" pitchFamily="2" charset="0"/>
                <a:ea typeface="Roboto Light" panose="02000000000000000000" pitchFamily="2" charset="0"/>
                <a:cs typeface="Roboto Light" panose="02000000000000000000" pitchFamily="2" charset="0"/>
              </a:rPr>
              <a:t>eiusmod</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tempor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incididunt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ut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labore</a:t>
            </a:r>
            <a:r>
              <a:rPr lang="en-CA" sz="1600">
                <a:latin typeface="Roboto Light" panose="02000000000000000000" pitchFamily="2" charset="0"/>
                <a:ea typeface="Roboto Light" panose="02000000000000000000" pitchFamily="2" charset="0"/>
                <a:cs typeface="Roboto Light" panose="02000000000000000000" pitchFamily="2" charset="0"/>
              </a:rPr>
              <a:t> et dolore magna </a:t>
            </a:r>
            <a:r>
              <a:rPr lang="en-CA" sz="1600" err="1">
                <a:latin typeface="Roboto Light" panose="02000000000000000000" pitchFamily="2" charset="0"/>
                <a:ea typeface="Roboto Light" panose="02000000000000000000" pitchFamily="2" charset="0"/>
                <a:cs typeface="Roboto Light" panose="02000000000000000000" pitchFamily="2" charset="0"/>
              </a:rPr>
              <a:t>aliqua</a:t>
            </a:r>
            <a:r>
              <a:rPr lang="en-CA" sz="1600">
                <a:latin typeface="Roboto Light" panose="02000000000000000000" pitchFamily="2" charset="0"/>
                <a:ea typeface="Roboto Light" panose="02000000000000000000" pitchFamily="2" charset="0"/>
                <a:cs typeface="Roboto Light" panose="02000000000000000000" pitchFamily="2" charset="0"/>
              </a:rPr>
              <a:t>.</a:t>
            </a:r>
            <a:endParaRPr lang="en-US"/>
          </a:p>
        </p:txBody>
      </p:sp>
      <p:sp>
        <p:nvSpPr>
          <p:cNvPr id="45" name="TextBox 44">
            <a:extLst>
              <a:ext uri="{FF2B5EF4-FFF2-40B4-BE49-F238E27FC236}">
                <a16:creationId xmlns:a16="http://schemas.microsoft.com/office/drawing/2014/main" id="{373779EC-1B60-4C49-8FC0-357DA6CB1A60}"/>
              </a:ext>
            </a:extLst>
          </p:cNvPr>
          <p:cNvSpPr txBox="1"/>
          <p:nvPr userDrawn="1"/>
        </p:nvSpPr>
        <p:spPr>
          <a:xfrm>
            <a:off x="11693867" y="414826"/>
            <a:ext cx="346249" cy="5385899"/>
          </a:xfrm>
          <a:prstGeom prst="rect">
            <a:avLst/>
          </a:prstGeom>
          <a:noFill/>
        </p:spPr>
        <p:txBody>
          <a:bodyPr vert="vert" wrap="square" rtlCol="0">
            <a:spAutoFit/>
          </a:bodyPr>
          <a:lstStyle/>
          <a:p>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b="0" i="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spTree>
    <p:extLst>
      <p:ext uri="{BB962C8B-B14F-4D97-AF65-F5344CB8AC3E}">
        <p14:creationId xmlns:p14="http://schemas.microsoft.com/office/powerpoint/2010/main" val="20735391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ection 4 (Happi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C195263-5946-ED4E-8531-45B70C16145D}"/>
              </a:ext>
            </a:extLst>
          </p:cNvPr>
          <p:cNvSpPr/>
          <p:nvPr/>
        </p:nvSpPr>
        <p:spPr>
          <a:xfrm>
            <a:off x="10644188" y="1"/>
            <a:ext cx="1547812"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a:extLst>
              <a:ext uri="{FF2B5EF4-FFF2-40B4-BE49-F238E27FC236}">
                <a16:creationId xmlns:a16="http://schemas.microsoft.com/office/drawing/2014/main" id="{B5D68BBC-5E2F-2848-946B-97769E06CD43}"/>
              </a:ext>
            </a:extLst>
          </p:cNvPr>
          <p:cNvSpPr>
            <a:spLocks noGrp="1"/>
          </p:cNvSpPr>
          <p:nvPr>
            <p:ph type="sldNum" sz="quarter" idx="12"/>
          </p:nvPr>
        </p:nvSpPr>
        <p:spPr/>
        <p:txBody>
          <a:bodyPr/>
          <a:lstStyle>
            <a:lvl1pPr>
              <a:defRPr>
                <a:solidFill>
                  <a:schemeClr val="bg1">
                    <a:lumMod val="95000"/>
                  </a:schemeClr>
                </a:solidFill>
              </a:defRPr>
            </a:lvl1pPr>
          </a:lstStyle>
          <a:p>
            <a:fld id="{887A9567-B06F-C940-B410-F4F3929FAE7F}" type="slidenum">
              <a:rPr lang="en-US" smtClean="0"/>
              <a:pPr/>
              <a:t>‹#›</a:t>
            </a:fld>
            <a:endParaRPr lang="en-US"/>
          </a:p>
        </p:txBody>
      </p:sp>
      <p:sp>
        <p:nvSpPr>
          <p:cNvPr id="15" name="TextBox 14">
            <a:extLst>
              <a:ext uri="{FF2B5EF4-FFF2-40B4-BE49-F238E27FC236}">
                <a16:creationId xmlns:a16="http://schemas.microsoft.com/office/drawing/2014/main" id="{14476BA3-1387-D247-AFD1-452941AD954A}"/>
              </a:ext>
            </a:extLst>
          </p:cNvPr>
          <p:cNvSpPr txBox="1"/>
          <p:nvPr userDrawn="1"/>
        </p:nvSpPr>
        <p:spPr>
          <a:xfrm>
            <a:off x="11693867" y="414826"/>
            <a:ext cx="346249" cy="5385899"/>
          </a:xfrm>
          <a:prstGeom prst="rect">
            <a:avLst/>
          </a:prstGeom>
          <a:noFill/>
        </p:spPr>
        <p:txBody>
          <a:bodyPr vert="vert" wrap="square" rtlCol="0">
            <a:spAutoFit/>
          </a:bodyPr>
          <a:lstStyle/>
          <a:p>
            <a:r>
              <a:rPr lang="en-US" sz="1050" b="0" i="0" cap="all" spc="300">
                <a:solidFill>
                  <a:schemeClr val="bg1">
                    <a:lumMod val="9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b="0" i="0" cap="all" spc="300">
                <a:solidFill>
                  <a:schemeClr val="bg1">
                    <a:lumMod val="95000"/>
                  </a:schemeClr>
                </a:solidFill>
                <a:latin typeface="+mj-lt"/>
                <a:ea typeface="Roboto Condensed Light" panose="02000000000000000000" pitchFamily="2" charset="0"/>
                <a:cs typeface="Roboto Condensed Light" panose="02000000000000000000" pitchFamily="2" charset="0"/>
              </a:rPr>
              <a:t>Telfer</a:t>
            </a:r>
            <a:r>
              <a:rPr lang="en-US" sz="1050" b="0" i="0" cap="all" spc="300">
                <a:solidFill>
                  <a:schemeClr val="bg1">
                    <a:lumMod val="9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sp>
        <p:nvSpPr>
          <p:cNvPr id="16" name="Text Placeholder 2">
            <a:extLst>
              <a:ext uri="{FF2B5EF4-FFF2-40B4-BE49-F238E27FC236}">
                <a16:creationId xmlns:a16="http://schemas.microsoft.com/office/drawing/2014/main" id="{67439CD8-EF21-224F-A4CB-8126482158ED}"/>
              </a:ext>
            </a:extLst>
          </p:cNvPr>
          <p:cNvSpPr>
            <a:spLocks noGrp="1"/>
          </p:cNvSpPr>
          <p:nvPr>
            <p:ph type="body" sz="quarter" idx="14" hasCustomPrompt="1"/>
          </p:nvPr>
        </p:nvSpPr>
        <p:spPr>
          <a:xfrm>
            <a:off x="1043438" y="1187954"/>
            <a:ext cx="3498668" cy="606091"/>
          </a:xfrm>
          <a:prstGeom prst="rect">
            <a:avLst/>
          </a:prstGeom>
        </p:spPr>
        <p:txBody>
          <a:bodyPr/>
          <a:lstStyle>
            <a:lvl1pPr marL="0" indent="0">
              <a:buNone/>
              <a:defRPr sz="2800">
                <a:latin typeface="+mj-lt"/>
              </a:defRPr>
            </a:lvl1pPr>
          </a:lstStyle>
          <a:p>
            <a:pPr lvl="0"/>
            <a:r>
              <a:rPr lang="en-US"/>
              <a:t>Lorem ipsum</a:t>
            </a:r>
          </a:p>
          <a:p>
            <a:pPr lvl="0"/>
            <a:endParaRPr lang="en-US"/>
          </a:p>
          <a:p>
            <a:pPr lvl="0"/>
            <a:endParaRPr lang="en-US"/>
          </a:p>
        </p:txBody>
      </p:sp>
      <p:sp>
        <p:nvSpPr>
          <p:cNvPr id="17" name="Text Placeholder 4">
            <a:extLst>
              <a:ext uri="{FF2B5EF4-FFF2-40B4-BE49-F238E27FC236}">
                <a16:creationId xmlns:a16="http://schemas.microsoft.com/office/drawing/2014/main" id="{C4D28252-5E35-F046-BDCC-CC0734B9231A}"/>
              </a:ext>
            </a:extLst>
          </p:cNvPr>
          <p:cNvSpPr>
            <a:spLocks noGrp="1"/>
          </p:cNvSpPr>
          <p:nvPr>
            <p:ph type="body" sz="quarter" idx="15" hasCustomPrompt="1"/>
          </p:nvPr>
        </p:nvSpPr>
        <p:spPr>
          <a:xfrm>
            <a:off x="1043439" y="1794045"/>
            <a:ext cx="7667424" cy="4197180"/>
          </a:xfrm>
          <a:prstGeom prst="rect">
            <a:avLst/>
          </a:prstGeom>
        </p:spPr>
        <p:txBody>
          <a:bodyPr/>
          <a:lstStyle>
            <a:lvl1pPr marL="0" indent="0">
              <a:lnSpc>
                <a:spcPts val="2220"/>
              </a:lnSpc>
              <a:buNone/>
              <a:defRPr sz="160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sed</a:t>
            </a:r>
            <a:r>
              <a:rPr lang="en-US"/>
              <a:t> do </a:t>
            </a:r>
            <a:r>
              <a:rPr lang="en-US" err="1"/>
              <a:t>eiusmod</a:t>
            </a:r>
            <a:r>
              <a:rPr lang="en-US"/>
              <a:t> </a:t>
            </a:r>
            <a:r>
              <a:rPr lang="en-US" err="1"/>
              <a:t>tempor</a:t>
            </a:r>
            <a:r>
              <a:rPr lang="en-US"/>
              <a:t> </a:t>
            </a:r>
            <a:r>
              <a:rPr lang="en-US" err="1"/>
              <a:t>incididunt</a:t>
            </a:r>
            <a:r>
              <a:rPr lang="en-US"/>
              <a:t> </a:t>
            </a:r>
            <a:r>
              <a:rPr lang="en-US" err="1"/>
              <a:t>ut</a:t>
            </a:r>
            <a:r>
              <a:rPr lang="en-US"/>
              <a:t> </a:t>
            </a:r>
            <a:r>
              <a:rPr lang="en-US" err="1"/>
              <a:t>labore</a:t>
            </a:r>
            <a:r>
              <a:rPr lang="en-US"/>
              <a:t> et dolore magna </a:t>
            </a:r>
            <a:r>
              <a:rPr lang="en-US" err="1"/>
              <a:t>aliqua</a:t>
            </a:r>
            <a:r>
              <a:rPr lang="en-US"/>
              <a:t>. 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 Duis </a:t>
            </a:r>
            <a:r>
              <a:rPr lang="en-US" err="1"/>
              <a:t>aute</a:t>
            </a:r>
            <a:r>
              <a:rPr lang="en-US"/>
              <a:t> </a:t>
            </a:r>
            <a:r>
              <a:rPr lang="en-US" err="1"/>
              <a:t>irure</a:t>
            </a:r>
            <a:r>
              <a:rPr lang="en-US"/>
              <a:t> dolor in </a:t>
            </a:r>
            <a:r>
              <a:rPr lang="en-US" err="1"/>
              <a:t>reprehenderit</a:t>
            </a:r>
            <a:r>
              <a:rPr lang="en-US"/>
              <a:t> in </a:t>
            </a:r>
            <a:r>
              <a:rPr lang="en-US" err="1"/>
              <a:t>voluptate</a:t>
            </a:r>
            <a:r>
              <a:rPr lang="en-US"/>
              <a:t> </a:t>
            </a:r>
            <a:r>
              <a:rPr lang="en-US" err="1"/>
              <a:t>velit</a:t>
            </a:r>
            <a:r>
              <a:rPr lang="en-US"/>
              <a:t> </a:t>
            </a:r>
            <a:r>
              <a:rPr lang="en-US" err="1"/>
              <a:t>esse</a:t>
            </a:r>
            <a:r>
              <a:rPr lang="en-US"/>
              <a:t> </a:t>
            </a:r>
            <a:r>
              <a:rPr lang="en-US" err="1"/>
              <a:t>cillum</a:t>
            </a:r>
            <a:r>
              <a:rPr lang="en-US"/>
              <a:t> dolore </a:t>
            </a:r>
            <a:r>
              <a:rPr lang="en-US" err="1"/>
              <a:t>eu</a:t>
            </a:r>
            <a:r>
              <a:rPr lang="en-US"/>
              <a:t> </a:t>
            </a:r>
            <a:r>
              <a:rPr lang="en-US" err="1"/>
              <a:t>fugiat</a:t>
            </a:r>
            <a:r>
              <a:rPr lang="en-US"/>
              <a:t> </a:t>
            </a:r>
            <a:r>
              <a:rPr lang="en-US" err="1"/>
              <a:t>nulla</a:t>
            </a:r>
            <a:r>
              <a:rPr lang="en-US"/>
              <a:t> </a:t>
            </a:r>
            <a:r>
              <a:rPr lang="en-US" err="1"/>
              <a:t>pariatur</a:t>
            </a:r>
            <a:r>
              <a:rPr lang="en-US"/>
              <a:t>. </a:t>
            </a:r>
            <a:r>
              <a:rPr lang="en-US" err="1"/>
              <a:t>Excepteur</a:t>
            </a:r>
            <a:r>
              <a:rPr lang="en-US"/>
              <a:t> </a:t>
            </a:r>
            <a:r>
              <a:rPr lang="en-US" err="1"/>
              <a:t>sint</a:t>
            </a:r>
            <a:r>
              <a:rPr lang="en-US"/>
              <a:t> </a:t>
            </a:r>
            <a:r>
              <a:rPr lang="en-US" err="1"/>
              <a:t>occaecat</a:t>
            </a:r>
            <a:r>
              <a:rPr lang="en-US"/>
              <a:t> </a:t>
            </a:r>
            <a:r>
              <a:rPr lang="en-US" err="1"/>
              <a:t>cupidatat</a:t>
            </a:r>
            <a:r>
              <a:rPr lang="en-US"/>
              <a:t> non </a:t>
            </a:r>
            <a:r>
              <a:rPr lang="en-US" err="1"/>
              <a:t>proident</a:t>
            </a:r>
            <a:r>
              <a:rPr lang="en-US"/>
              <a:t>, </a:t>
            </a:r>
            <a:r>
              <a:rPr lang="en-US" err="1"/>
              <a:t>sunt</a:t>
            </a:r>
            <a:r>
              <a:rPr lang="en-US"/>
              <a:t> in culpa qui </a:t>
            </a:r>
            <a:r>
              <a:rPr lang="en-US" err="1"/>
              <a:t>officia</a:t>
            </a:r>
            <a:r>
              <a:rPr lang="en-US"/>
              <a:t> </a:t>
            </a:r>
            <a:r>
              <a:rPr lang="en-US" err="1"/>
              <a:t>deserunt</a:t>
            </a:r>
            <a:r>
              <a:rPr lang="en-US"/>
              <a:t> </a:t>
            </a:r>
            <a:r>
              <a:rPr lang="en-US" err="1"/>
              <a:t>mollit</a:t>
            </a:r>
            <a:r>
              <a:rPr lang="en-US"/>
              <a:t> </a:t>
            </a:r>
            <a:r>
              <a:rPr lang="en-US" err="1"/>
              <a:t>anim</a:t>
            </a:r>
            <a:r>
              <a:rPr lang="en-US"/>
              <a:t> id </a:t>
            </a:r>
            <a:r>
              <a:rPr lang="en-US" err="1"/>
              <a:t>est</a:t>
            </a:r>
            <a:r>
              <a:rPr lang="en-US"/>
              <a:t> </a:t>
            </a:r>
            <a:r>
              <a:rPr lang="en-US" err="1"/>
              <a:t>laborum</a:t>
            </a:r>
            <a:r>
              <a:rPr lang="en-US"/>
              <a:t>.</a:t>
            </a:r>
          </a:p>
          <a:p>
            <a:pPr lvl="0"/>
            <a:endParaRPr lang="en-US"/>
          </a:p>
          <a:p>
            <a:pPr lvl="0"/>
            <a:endParaRPr lang="en-US"/>
          </a:p>
        </p:txBody>
      </p:sp>
    </p:spTree>
    <p:extLst>
      <p:ext uri="{BB962C8B-B14F-4D97-AF65-F5344CB8AC3E}">
        <p14:creationId xmlns:p14="http://schemas.microsoft.com/office/powerpoint/2010/main" val="412729254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Stakeholder (Happier)">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6F726052-FC61-C141-B305-324A8FCDE813}"/>
              </a:ext>
            </a:extLst>
          </p:cNvPr>
          <p:cNvSpPr>
            <a:spLocks noGrp="1"/>
          </p:cNvSpPr>
          <p:nvPr>
            <p:ph type="sldNum" sz="quarter" idx="12"/>
          </p:nvPr>
        </p:nvSpPr>
        <p:spPr/>
        <p:txBody>
          <a:bodyPr/>
          <a:lstStyle/>
          <a:p>
            <a:fld id="{887A9567-B06F-C940-B410-F4F3929FAE7F}" type="slidenum">
              <a:rPr lang="en-US" smtClean="0"/>
              <a:t>‹#›</a:t>
            </a:fld>
            <a:endParaRPr lang="en-US"/>
          </a:p>
        </p:txBody>
      </p:sp>
      <p:sp>
        <p:nvSpPr>
          <p:cNvPr id="7" name="Rectangle 6">
            <a:extLst>
              <a:ext uri="{FF2B5EF4-FFF2-40B4-BE49-F238E27FC236}">
                <a16:creationId xmlns:a16="http://schemas.microsoft.com/office/drawing/2014/main" id="{85B49FA8-FC51-384C-A473-19AD2ED9C9AC}"/>
              </a:ext>
            </a:extLst>
          </p:cNvPr>
          <p:cNvSpPr/>
          <p:nvPr/>
        </p:nvSpPr>
        <p:spPr>
          <a:xfrm>
            <a:off x="0" y="828675"/>
            <a:ext cx="5629275" cy="602932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A758AA8E-5563-7E48-A6F3-0477F04BBD5B}"/>
              </a:ext>
            </a:extLst>
          </p:cNvPr>
          <p:cNvCxnSpPr/>
          <p:nvPr/>
        </p:nvCxnSpPr>
        <p:spPr>
          <a:xfrm>
            <a:off x="881063" y="5800725"/>
            <a:ext cx="0" cy="1285875"/>
          </a:xfrm>
          <a:prstGeom prst="line">
            <a:avLst/>
          </a:prstGeom>
          <a:ln>
            <a:solidFill>
              <a:schemeClr val="bg1"/>
            </a:solidFill>
          </a:ln>
        </p:spPr>
        <p:style>
          <a:lnRef idx="1">
            <a:schemeClr val="accent2"/>
          </a:lnRef>
          <a:fillRef idx="0">
            <a:schemeClr val="accent2"/>
          </a:fillRef>
          <a:effectRef idx="0">
            <a:schemeClr val="accent2"/>
          </a:effectRef>
          <a:fontRef idx="minor">
            <a:schemeClr val="tx1"/>
          </a:fontRef>
        </p:style>
      </p:cxnSp>
      <p:sp>
        <p:nvSpPr>
          <p:cNvPr id="25" name="Picture Placeholder 2">
            <a:extLst>
              <a:ext uri="{FF2B5EF4-FFF2-40B4-BE49-F238E27FC236}">
                <a16:creationId xmlns:a16="http://schemas.microsoft.com/office/drawing/2014/main" id="{ACE8BAE1-A900-8845-81FD-7D84FE57E4CC}"/>
              </a:ext>
            </a:extLst>
          </p:cNvPr>
          <p:cNvSpPr>
            <a:spLocks noGrp="1"/>
          </p:cNvSpPr>
          <p:nvPr>
            <p:ph type="pic" sz="quarter" idx="13"/>
          </p:nvPr>
        </p:nvSpPr>
        <p:spPr>
          <a:xfrm>
            <a:off x="1518969" y="1730247"/>
            <a:ext cx="2591335" cy="2549525"/>
          </a:xfrm>
          <a:prstGeom prst="rect">
            <a:avLst/>
          </a:prstGeom>
          <a:pattFill prst="lgCheck">
            <a:fgClr>
              <a:schemeClr val="tx2">
                <a:lumMod val="20000"/>
                <a:lumOff val="80000"/>
              </a:schemeClr>
            </a:fgClr>
            <a:bgClr>
              <a:schemeClr val="bg1"/>
            </a:bgClr>
          </a:pattFill>
        </p:spPr>
        <p:txBody>
          <a:bodyPr/>
          <a:lstStyle>
            <a:lvl1pPr marL="0" indent="0" algn="ctr">
              <a:buNone/>
              <a:defRPr sz="1800"/>
            </a:lvl1pPr>
          </a:lstStyle>
          <a:p>
            <a:r>
              <a:rPr lang="fr-FR"/>
              <a:t>Cliquez sur l'icône pour ajouter une image</a:t>
            </a:r>
            <a:endParaRPr lang="en-US"/>
          </a:p>
        </p:txBody>
      </p:sp>
      <p:sp>
        <p:nvSpPr>
          <p:cNvPr id="3" name="Text Placeholder 2">
            <a:extLst>
              <a:ext uri="{FF2B5EF4-FFF2-40B4-BE49-F238E27FC236}">
                <a16:creationId xmlns:a16="http://schemas.microsoft.com/office/drawing/2014/main" id="{ABDD3402-D870-6A41-AC7E-2F27DBD3C5DF}"/>
              </a:ext>
            </a:extLst>
          </p:cNvPr>
          <p:cNvSpPr>
            <a:spLocks noGrp="1"/>
          </p:cNvSpPr>
          <p:nvPr>
            <p:ph type="body" sz="quarter" idx="14"/>
          </p:nvPr>
        </p:nvSpPr>
        <p:spPr>
          <a:xfrm>
            <a:off x="1519238" y="4538663"/>
            <a:ext cx="3630278" cy="401637"/>
          </a:xfrm>
          <a:prstGeom prst="rect">
            <a:avLst/>
          </a:prstGeom>
        </p:spPr>
        <p:txBody>
          <a:bodyPr/>
          <a:lstStyle>
            <a:lvl1pPr marL="0" indent="0">
              <a:buNone/>
              <a:defRPr sz="1800" cap="all" baseline="0">
                <a:solidFill>
                  <a:schemeClr val="bg1"/>
                </a:solidFill>
                <a:latin typeface="+mj-lt"/>
              </a:defRPr>
            </a:lvl1pPr>
          </a:lstStyle>
          <a:p>
            <a:pPr lvl="0"/>
            <a:r>
              <a:rPr lang="fr-FR"/>
              <a:t>Cliquez pour modifier les styles du texte du masque</a:t>
            </a:r>
          </a:p>
        </p:txBody>
      </p:sp>
      <p:sp>
        <p:nvSpPr>
          <p:cNvPr id="5" name="Text Placeholder 4">
            <a:extLst>
              <a:ext uri="{FF2B5EF4-FFF2-40B4-BE49-F238E27FC236}">
                <a16:creationId xmlns:a16="http://schemas.microsoft.com/office/drawing/2014/main" id="{F6064F7B-EF64-7B48-BAAD-EF281C7D5A65}"/>
              </a:ext>
            </a:extLst>
          </p:cNvPr>
          <p:cNvSpPr>
            <a:spLocks noGrp="1"/>
          </p:cNvSpPr>
          <p:nvPr>
            <p:ph type="body" sz="quarter" idx="15"/>
          </p:nvPr>
        </p:nvSpPr>
        <p:spPr>
          <a:xfrm>
            <a:off x="1519238" y="4940300"/>
            <a:ext cx="3630612" cy="1008063"/>
          </a:xfrm>
          <a:prstGeom prst="rect">
            <a:avLst/>
          </a:prstGeom>
        </p:spPr>
        <p:txBody>
          <a:bodyPr/>
          <a:lstStyle>
            <a:lvl1pPr marL="0" indent="0">
              <a:buNone/>
              <a:defRPr sz="1400">
                <a:solidFill>
                  <a:schemeClr val="bg1"/>
                </a:solidFill>
              </a:defRPr>
            </a:lvl1pPr>
          </a:lstStyle>
          <a:p>
            <a:pPr lvl="0"/>
            <a:r>
              <a:rPr lang="fr-FR"/>
              <a:t>Cliquez pour modifier les styles du texte du masque</a:t>
            </a:r>
          </a:p>
        </p:txBody>
      </p:sp>
      <p:sp>
        <p:nvSpPr>
          <p:cNvPr id="9" name="Text Placeholder 8">
            <a:extLst>
              <a:ext uri="{FF2B5EF4-FFF2-40B4-BE49-F238E27FC236}">
                <a16:creationId xmlns:a16="http://schemas.microsoft.com/office/drawing/2014/main" id="{4C2CCA2F-6F86-0D47-A016-31F722A821A2}"/>
              </a:ext>
            </a:extLst>
          </p:cNvPr>
          <p:cNvSpPr>
            <a:spLocks noGrp="1"/>
          </p:cNvSpPr>
          <p:nvPr>
            <p:ph type="body" sz="quarter" idx="16" hasCustomPrompt="1"/>
          </p:nvPr>
        </p:nvSpPr>
        <p:spPr>
          <a:xfrm>
            <a:off x="6159500" y="1627188"/>
            <a:ext cx="5194300" cy="490537"/>
          </a:xfrm>
          <a:prstGeom prst="rect">
            <a:avLst/>
          </a:prstGeom>
        </p:spPr>
        <p:txBody>
          <a:bodyPr/>
          <a:lstStyle>
            <a:lvl1pPr marL="0" indent="0">
              <a:buNone/>
              <a:defRPr sz="1800">
                <a:latin typeface="+mj-lt"/>
              </a:defRPr>
            </a:lvl1pPr>
          </a:lstStyle>
          <a:p>
            <a:pPr lvl="0"/>
            <a:r>
              <a:rPr lang="en-US">
                <a:latin typeface="+mj-lt"/>
              </a:rPr>
              <a:t>Subtitle</a:t>
            </a:r>
            <a:endParaRPr lang="en-US"/>
          </a:p>
        </p:txBody>
      </p:sp>
      <p:sp>
        <p:nvSpPr>
          <p:cNvPr id="27" name="Text Placeholder 26">
            <a:extLst>
              <a:ext uri="{FF2B5EF4-FFF2-40B4-BE49-F238E27FC236}">
                <a16:creationId xmlns:a16="http://schemas.microsoft.com/office/drawing/2014/main" id="{D4927F96-71D6-214E-9AE3-57E6BD8CA824}"/>
              </a:ext>
            </a:extLst>
          </p:cNvPr>
          <p:cNvSpPr>
            <a:spLocks noGrp="1"/>
          </p:cNvSpPr>
          <p:nvPr>
            <p:ph type="body" sz="quarter" idx="17" hasCustomPrompt="1"/>
          </p:nvPr>
        </p:nvSpPr>
        <p:spPr>
          <a:xfrm>
            <a:off x="6159500" y="2252663"/>
            <a:ext cx="5194300" cy="3984625"/>
          </a:xfrm>
          <a:prstGeom prst="rect">
            <a:avLst/>
          </a:prstGeom>
        </p:spPr>
        <p:txBody>
          <a:bodyPr/>
          <a:lstStyle>
            <a:lvl1pPr marL="0" indent="0">
              <a:lnSpc>
                <a:spcPts val="2220"/>
              </a:lnSpc>
              <a:buNone/>
              <a:defRPr sz="160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sed</a:t>
            </a:r>
            <a:r>
              <a:rPr lang="en-US"/>
              <a:t> do </a:t>
            </a:r>
            <a:r>
              <a:rPr lang="en-US" err="1"/>
              <a:t>eiusmod</a:t>
            </a:r>
            <a:r>
              <a:rPr lang="en-US"/>
              <a:t> </a:t>
            </a:r>
            <a:r>
              <a:rPr lang="en-US" err="1"/>
              <a:t>tempor</a:t>
            </a:r>
            <a:r>
              <a:rPr lang="en-US"/>
              <a:t> </a:t>
            </a:r>
            <a:r>
              <a:rPr lang="en-US" err="1"/>
              <a:t>incididunt</a:t>
            </a:r>
            <a:r>
              <a:rPr lang="en-US"/>
              <a:t> </a:t>
            </a:r>
            <a:r>
              <a:rPr lang="en-US" err="1"/>
              <a:t>ut</a:t>
            </a:r>
            <a:r>
              <a:rPr lang="en-US"/>
              <a:t> </a:t>
            </a:r>
            <a:r>
              <a:rPr lang="en-US" err="1"/>
              <a:t>labore</a:t>
            </a:r>
            <a:r>
              <a:rPr lang="en-US"/>
              <a:t> et dolore magna </a:t>
            </a:r>
            <a:r>
              <a:rPr lang="en-US" err="1"/>
              <a:t>aliqua</a:t>
            </a:r>
            <a:r>
              <a:rPr lang="en-US"/>
              <a:t>. 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a:t>
            </a:r>
          </a:p>
          <a:p>
            <a:pPr lvl="0"/>
            <a:endParaRPr lang="en-US"/>
          </a:p>
          <a:p>
            <a:pPr lvl="0"/>
            <a:endParaRPr lang="en-US"/>
          </a:p>
        </p:txBody>
      </p:sp>
      <p:sp>
        <p:nvSpPr>
          <p:cNvPr id="28" name="TextBox 27">
            <a:extLst>
              <a:ext uri="{FF2B5EF4-FFF2-40B4-BE49-F238E27FC236}">
                <a16:creationId xmlns:a16="http://schemas.microsoft.com/office/drawing/2014/main" id="{6B8CE525-8953-6E4A-A38D-4B21B02FA9A9}"/>
              </a:ext>
            </a:extLst>
          </p:cNvPr>
          <p:cNvSpPr txBox="1"/>
          <p:nvPr userDrawn="1"/>
        </p:nvSpPr>
        <p:spPr>
          <a:xfrm>
            <a:off x="11693867" y="414826"/>
            <a:ext cx="346249" cy="5385899"/>
          </a:xfrm>
          <a:prstGeom prst="rect">
            <a:avLst/>
          </a:prstGeom>
          <a:noFill/>
        </p:spPr>
        <p:txBody>
          <a:bodyPr vert="vert" wrap="square" rtlCol="0">
            <a:spAutoFit/>
          </a:bodyPr>
          <a:lstStyle/>
          <a:p>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b="0" i="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spTree>
    <p:extLst>
      <p:ext uri="{BB962C8B-B14F-4D97-AF65-F5344CB8AC3E}">
        <p14:creationId xmlns:p14="http://schemas.microsoft.com/office/powerpoint/2010/main" val="17726748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Section 1 (Wealthier)">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6F726052-FC61-C141-B305-324A8FCDE813}"/>
              </a:ext>
            </a:extLst>
          </p:cNvPr>
          <p:cNvSpPr>
            <a:spLocks noGrp="1"/>
          </p:cNvSpPr>
          <p:nvPr>
            <p:ph type="sldNum" sz="quarter" idx="12"/>
          </p:nvPr>
        </p:nvSpPr>
        <p:spPr/>
        <p:txBody>
          <a:bodyPr/>
          <a:lstStyle/>
          <a:p>
            <a:fld id="{887A9567-B06F-C940-B410-F4F3929FAE7F}" type="slidenum">
              <a:rPr lang="en-US" smtClean="0"/>
              <a:t>‹#›</a:t>
            </a:fld>
            <a:endParaRPr lang="en-US"/>
          </a:p>
        </p:txBody>
      </p:sp>
      <p:sp>
        <p:nvSpPr>
          <p:cNvPr id="7" name="Rectangle 6">
            <a:extLst>
              <a:ext uri="{FF2B5EF4-FFF2-40B4-BE49-F238E27FC236}">
                <a16:creationId xmlns:a16="http://schemas.microsoft.com/office/drawing/2014/main" id="{85B49FA8-FC51-384C-A473-19AD2ED9C9AC}"/>
              </a:ext>
            </a:extLst>
          </p:cNvPr>
          <p:cNvSpPr/>
          <p:nvPr userDrawn="1"/>
        </p:nvSpPr>
        <p:spPr>
          <a:xfrm>
            <a:off x="0" y="824765"/>
            <a:ext cx="5629275" cy="6033235"/>
          </a:xfrm>
          <a:prstGeom prst="rec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5AB1AF9-B4EB-0641-AD08-72595868AC40}"/>
              </a:ext>
            </a:extLst>
          </p:cNvPr>
          <p:cNvSpPr txBox="1"/>
          <p:nvPr/>
        </p:nvSpPr>
        <p:spPr>
          <a:xfrm>
            <a:off x="11693867" y="414826"/>
            <a:ext cx="346249" cy="5385899"/>
          </a:xfrm>
          <a:prstGeom prst="rect">
            <a:avLst/>
          </a:prstGeom>
          <a:noFill/>
        </p:spPr>
        <p:txBody>
          <a:bodyPr vert="vert" wrap="square" rtlCol="0">
            <a:spAutoFit/>
          </a:bodyPr>
          <a:lstStyle/>
          <a:p>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b="0" i="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cxnSp>
        <p:nvCxnSpPr>
          <p:cNvPr id="12" name="Straight Connector 11">
            <a:extLst>
              <a:ext uri="{FF2B5EF4-FFF2-40B4-BE49-F238E27FC236}">
                <a16:creationId xmlns:a16="http://schemas.microsoft.com/office/drawing/2014/main" id="{A758AA8E-5563-7E48-A6F3-0477F04BBD5B}"/>
              </a:ext>
            </a:extLst>
          </p:cNvPr>
          <p:cNvCxnSpPr/>
          <p:nvPr/>
        </p:nvCxnSpPr>
        <p:spPr>
          <a:xfrm>
            <a:off x="881063" y="5800725"/>
            <a:ext cx="0" cy="1285875"/>
          </a:xfrm>
          <a:prstGeom prst="line">
            <a:avLst/>
          </a:prstGeom>
          <a:ln/>
        </p:spPr>
        <p:style>
          <a:lnRef idx="1">
            <a:schemeClr val="accent2"/>
          </a:lnRef>
          <a:fillRef idx="0">
            <a:schemeClr val="accent2"/>
          </a:fillRef>
          <a:effectRef idx="0">
            <a:schemeClr val="accent2"/>
          </a:effectRef>
          <a:fontRef idx="minor">
            <a:schemeClr val="tx1"/>
          </a:fontRef>
        </p:style>
      </p:cxnSp>
      <p:cxnSp>
        <p:nvCxnSpPr>
          <p:cNvPr id="18" name="Straight Connector 17">
            <a:extLst>
              <a:ext uri="{FF2B5EF4-FFF2-40B4-BE49-F238E27FC236}">
                <a16:creationId xmlns:a16="http://schemas.microsoft.com/office/drawing/2014/main" id="{FE186003-CB50-FC47-A4AC-7E2227B76A1E}"/>
              </a:ext>
            </a:extLst>
          </p:cNvPr>
          <p:cNvCxnSpPr/>
          <p:nvPr userDrawn="1"/>
        </p:nvCxnSpPr>
        <p:spPr>
          <a:xfrm>
            <a:off x="881063" y="5800725"/>
            <a:ext cx="0" cy="1285875"/>
          </a:xfrm>
          <a:prstGeom prst="line">
            <a:avLst/>
          </a:prstGeom>
          <a:ln>
            <a:solidFill>
              <a:schemeClr val="bg1"/>
            </a:solidFill>
          </a:ln>
        </p:spPr>
        <p:style>
          <a:lnRef idx="1">
            <a:schemeClr val="accent2"/>
          </a:lnRef>
          <a:fillRef idx="0">
            <a:schemeClr val="accent2"/>
          </a:fillRef>
          <a:effectRef idx="0">
            <a:schemeClr val="accent2"/>
          </a:effectRef>
          <a:fontRef idx="minor">
            <a:schemeClr val="tx1"/>
          </a:fontRef>
        </p:style>
      </p:cxnSp>
      <p:sp>
        <p:nvSpPr>
          <p:cNvPr id="19" name="Text Placeholder 24">
            <a:extLst>
              <a:ext uri="{FF2B5EF4-FFF2-40B4-BE49-F238E27FC236}">
                <a16:creationId xmlns:a16="http://schemas.microsoft.com/office/drawing/2014/main" id="{5BA42A75-7AF2-4742-ABD8-3BDF99033296}"/>
              </a:ext>
            </a:extLst>
          </p:cNvPr>
          <p:cNvSpPr>
            <a:spLocks noGrp="1"/>
          </p:cNvSpPr>
          <p:nvPr>
            <p:ph type="body" sz="quarter" idx="14" hasCustomPrompt="1"/>
          </p:nvPr>
        </p:nvSpPr>
        <p:spPr>
          <a:xfrm>
            <a:off x="1342767" y="1512334"/>
            <a:ext cx="3991233" cy="1798537"/>
          </a:xfrm>
          <a:prstGeom prst="rect">
            <a:avLst/>
          </a:prstGeom>
        </p:spPr>
        <p:txBody>
          <a:bodyPr/>
          <a:lstStyle>
            <a:lvl1pPr marL="0" indent="0">
              <a:buNone/>
              <a:defRPr sz="6000">
                <a:solidFill>
                  <a:schemeClr val="bg1"/>
                </a:solidFill>
                <a:latin typeface="+mj-lt"/>
              </a:defRPr>
            </a:lvl1pPr>
          </a:lstStyle>
          <a:p>
            <a:pPr lvl="0"/>
            <a:r>
              <a:rPr lang="en-US"/>
              <a:t>Section Title</a:t>
            </a:r>
          </a:p>
        </p:txBody>
      </p:sp>
      <p:sp>
        <p:nvSpPr>
          <p:cNvPr id="20" name="Text Placeholder 26">
            <a:extLst>
              <a:ext uri="{FF2B5EF4-FFF2-40B4-BE49-F238E27FC236}">
                <a16:creationId xmlns:a16="http://schemas.microsoft.com/office/drawing/2014/main" id="{8E02D122-E4C0-2B4D-8F1B-A3ED25198A25}"/>
              </a:ext>
            </a:extLst>
          </p:cNvPr>
          <p:cNvSpPr>
            <a:spLocks noGrp="1"/>
          </p:cNvSpPr>
          <p:nvPr>
            <p:ph type="body" sz="quarter" idx="15" hasCustomPrompt="1"/>
          </p:nvPr>
        </p:nvSpPr>
        <p:spPr>
          <a:xfrm>
            <a:off x="1338005" y="3471862"/>
            <a:ext cx="3995995" cy="914400"/>
          </a:xfrm>
          <a:prstGeom prst="rect">
            <a:avLst/>
          </a:prstGeom>
        </p:spPr>
        <p:txBody>
          <a:bodyPr/>
          <a:lstStyle>
            <a:lvl1pPr marL="0" indent="0">
              <a:buNone/>
              <a:defRPr sz="2000">
                <a:solidFill>
                  <a:schemeClr val="bg1"/>
                </a:solidFill>
              </a:defRPr>
            </a:lvl1pPr>
          </a:lstStyle>
          <a:p>
            <a:pPr lvl="0"/>
            <a:r>
              <a:rPr lang="en-US"/>
              <a:t>Subtitle</a:t>
            </a:r>
          </a:p>
        </p:txBody>
      </p:sp>
      <p:sp>
        <p:nvSpPr>
          <p:cNvPr id="5" name="Text Placeholder 4">
            <a:extLst>
              <a:ext uri="{FF2B5EF4-FFF2-40B4-BE49-F238E27FC236}">
                <a16:creationId xmlns:a16="http://schemas.microsoft.com/office/drawing/2014/main" id="{00D27FCF-A5B3-AC40-95D5-4D00046A9389}"/>
              </a:ext>
            </a:extLst>
          </p:cNvPr>
          <p:cNvSpPr>
            <a:spLocks noGrp="1"/>
          </p:cNvSpPr>
          <p:nvPr>
            <p:ph type="body" sz="quarter" idx="16" hasCustomPrompt="1"/>
          </p:nvPr>
        </p:nvSpPr>
        <p:spPr>
          <a:xfrm>
            <a:off x="6130925" y="2579688"/>
            <a:ext cx="5222875" cy="3629025"/>
          </a:xfrm>
          <a:prstGeom prst="rect">
            <a:avLst/>
          </a:prstGeom>
        </p:spPr>
        <p:txBody>
          <a:bodyPr/>
          <a:lstStyle>
            <a:lvl1pPr marL="0" indent="0">
              <a:lnSpc>
                <a:spcPts val="2220"/>
              </a:lnSpc>
              <a:buNone/>
              <a:defRPr sz="1600"/>
            </a:lvl1pPr>
            <a:lvl5pPr marL="1828800" indent="0">
              <a:buNone/>
              <a:defRPr sz="1100"/>
            </a:lvl5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sed</a:t>
            </a:r>
            <a:r>
              <a:rPr lang="en-US"/>
              <a:t> do </a:t>
            </a:r>
            <a:r>
              <a:rPr lang="en-US" err="1"/>
              <a:t>eiusmod</a:t>
            </a:r>
            <a:r>
              <a:rPr lang="en-US"/>
              <a:t> </a:t>
            </a:r>
            <a:r>
              <a:rPr lang="en-US" err="1"/>
              <a:t>tempor</a:t>
            </a:r>
            <a:r>
              <a:rPr lang="en-US"/>
              <a:t> </a:t>
            </a:r>
            <a:r>
              <a:rPr lang="en-US" err="1"/>
              <a:t>incididunt</a:t>
            </a:r>
            <a:r>
              <a:rPr lang="en-US"/>
              <a:t> </a:t>
            </a:r>
            <a:r>
              <a:rPr lang="en-US" err="1"/>
              <a:t>ut</a:t>
            </a:r>
            <a:r>
              <a:rPr lang="en-US"/>
              <a:t> </a:t>
            </a:r>
            <a:r>
              <a:rPr lang="en-US" err="1"/>
              <a:t>labore</a:t>
            </a:r>
            <a:r>
              <a:rPr lang="en-US"/>
              <a:t> et dolore magna </a:t>
            </a:r>
            <a:r>
              <a:rPr lang="en-US" err="1"/>
              <a:t>aliqua</a:t>
            </a:r>
            <a:r>
              <a:rPr lang="en-US"/>
              <a:t>. 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 Duis </a:t>
            </a:r>
            <a:r>
              <a:rPr lang="en-US" err="1"/>
              <a:t>aute</a:t>
            </a:r>
            <a:r>
              <a:rPr lang="en-US"/>
              <a:t> </a:t>
            </a:r>
            <a:r>
              <a:rPr lang="en-US" err="1"/>
              <a:t>irure</a:t>
            </a:r>
            <a:r>
              <a:rPr lang="en-US"/>
              <a:t> dolor in </a:t>
            </a:r>
            <a:r>
              <a:rPr lang="en-US" err="1"/>
              <a:t>reprehenderit</a:t>
            </a:r>
            <a:r>
              <a:rPr lang="en-US"/>
              <a:t> in </a:t>
            </a:r>
            <a:r>
              <a:rPr lang="en-US" err="1"/>
              <a:t>voluptate</a:t>
            </a:r>
            <a:r>
              <a:rPr lang="en-US"/>
              <a:t> </a:t>
            </a:r>
            <a:r>
              <a:rPr lang="en-US" err="1"/>
              <a:t>velit</a:t>
            </a:r>
            <a:r>
              <a:rPr lang="en-US"/>
              <a:t> </a:t>
            </a:r>
            <a:r>
              <a:rPr lang="en-US" err="1"/>
              <a:t>esse</a:t>
            </a:r>
            <a:r>
              <a:rPr lang="en-US"/>
              <a:t> </a:t>
            </a:r>
            <a:r>
              <a:rPr lang="en-US" err="1"/>
              <a:t>cillum</a:t>
            </a:r>
            <a:r>
              <a:rPr lang="en-US"/>
              <a:t> dolore </a:t>
            </a:r>
            <a:r>
              <a:rPr lang="en-US" err="1"/>
              <a:t>eu</a:t>
            </a:r>
            <a:r>
              <a:rPr lang="en-US"/>
              <a:t> </a:t>
            </a:r>
            <a:r>
              <a:rPr lang="en-US" err="1"/>
              <a:t>fugiat</a:t>
            </a:r>
            <a:r>
              <a:rPr lang="en-US"/>
              <a:t> </a:t>
            </a:r>
            <a:r>
              <a:rPr lang="en-US" err="1"/>
              <a:t>nulla</a:t>
            </a:r>
            <a:r>
              <a:rPr lang="en-US"/>
              <a:t> </a:t>
            </a:r>
            <a:r>
              <a:rPr lang="en-US" err="1"/>
              <a:t>pariatur</a:t>
            </a:r>
            <a:r>
              <a:rPr lang="en-US"/>
              <a:t>.</a:t>
            </a:r>
          </a:p>
          <a:p>
            <a:pPr lvl="4"/>
            <a:endParaRPr lang="en-US"/>
          </a:p>
        </p:txBody>
      </p:sp>
    </p:spTree>
    <p:extLst>
      <p:ext uri="{BB962C8B-B14F-4D97-AF65-F5344CB8AC3E}">
        <p14:creationId xmlns:p14="http://schemas.microsoft.com/office/powerpoint/2010/main" val="115252610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ection 2 (Wealthier)">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447699C9-36B7-2A40-8384-8E89BA6902D7}"/>
              </a:ext>
            </a:extLst>
          </p:cNvPr>
          <p:cNvSpPr>
            <a:spLocks noGrp="1"/>
          </p:cNvSpPr>
          <p:nvPr>
            <p:ph type="sldNum" sz="quarter" idx="12"/>
          </p:nvPr>
        </p:nvSpPr>
        <p:spPr/>
        <p:txBody>
          <a:bodyPr/>
          <a:lstStyle/>
          <a:p>
            <a:fld id="{887A9567-B06F-C940-B410-F4F3929FAE7F}" type="slidenum">
              <a:rPr lang="en-US" smtClean="0"/>
              <a:t>‹#›</a:t>
            </a:fld>
            <a:endParaRPr lang="en-US"/>
          </a:p>
        </p:txBody>
      </p:sp>
      <p:sp>
        <p:nvSpPr>
          <p:cNvPr id="8" name="Rectangle 7">
            <a:extLst>
              <a:ext uri="{FF2B5EF4-FFF2-40B4-BE49-F238E27FC236}">
                <a16:creationId xmlns:a16="http://schemas.microsoft.com/office/drawing/2014/main" id="{A62165CA-B53B-3E4B-A53F-96AA7617807D}"/>
              </a:ext>
            </a:extLst>
          </p:cNvPr>
          <p:cNvSpPr/>
          <p:nvPr/>
        </p:nvSpPr>
        <p:spPr>
          <a:xfrm>
            <a:off x="0" y="1"/>
            <a:ext cx="5629275" cy="6858000"/>
          </a:xfrm>
          <a:prstGeom prst="rec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solidFill>
                <a:schemeClr val="tx2"/>
              </a:solidFill>
            </a:endParaRPr>
          </a:p>
        </p:txBody>
      </p:sp>
      <p:cxnSp>
        <p:nvCxnSpPr>
          <p:cNvPr id="17" name="Straight Connector 16">
            <a:extLst>
              <a:ext uri="{FF2B5EF4-FFF2-40B4-BE49-F238E27FC236}">
                <a16:creationId xmlns:a16="http://schemas.microsoft.com/office/drawing/2014/main" id="{7C327553-39D9-A948-83EA-774396E07934}"/>
              </a:ext>
            </a:extLst>
          </p:cNvPr>
          <p:cNvCxnSpPr/>
          <p:nvPr/>
        </p:nvCxnSpPr>
        <p:spPr>
          <a:xfrm>
            <a:off x="881063" y="5800725"/>
            <a:ext cx="0" cy="1285875"/>
          </a:xfrm>
          <a:prstGeom prst="line">
            <a:avLst/>
          </a:prstGeom>
          <a:ln>
            <a:solidFill>
              <a:schemeClr val="bg1"/>
            </a:solidFill>
          </a:ln>
        </p:spPr>
        <p:style>
          <a:lnRef idx="1">
            <a:schemeClr val="accent2"/>
          </a:lnRef>
          <a:fillRef idx="0">
            <a:schemeClr val="accent2"/>
          </a:fillRef>
          <a:effectRef idx="0">
            <a:schemeClr val="accent2"/>
          </a:effectRef>
          <a:fontRef idx="minor">
            <a:schemeClr val="tx1"/>
          </a:fontRef>
        </p:style>
      </p:cxnSp>
      <p:sp>
        <p:nvSpPr>
          <p:cNvPr id="32" name="Text Placeholder 24">
            <a:extLst>
              <a:ext uri="{FF2B5EF4-FFF2-40B4-BE49-F238E27FC236}">
                <a16:creationId xmlns:a16="http://schemas.microsoft.com/office/drawing/2014/main" id="{AB8C2A6D-1C05-D34C-8F5E-E7D5438ABC1F}"/>
              </a:ext>
            </a:extLst>
          </p:cNvPr>
          <p:cNvSpPr>
            <a:spLocks noGrp="1"/>
          </p:cNvSpPr>
          <p:nvPr>
            <p:ph type="body" sz="quarter" idx="16" hasCustomPrompt="1"/>
          </p:nvPr>
        </p:nvSpPr>
        <p:spPr>
          <a:xfrm>
            <a:off x="5863818" y="2002204"/>
            <a:ext cx="5637620" cy="343780"/>
          </a:xfrm>
          <a:prstGeom prst="rect">
            <a:avLst/>
          </a:prstGeom>
        </p:spPr>
        <p:txBody>
          <a:bodyPr/>
          <a:lstStyle>
            <a:lvl1pPr marL="0" indent="0">
              <a:buNone/>
              <a:defRPr sz="2000">
                <a:solidFill>
                  <a:schemeClr val="tx1"/>
                </a:solidFill>
                <a:latin typeface="+mj-lt"/>
              </a:defRPr>
            </a:lvl1pPr>
          </a:lstStyle>
          <a:p>
            <a:pPr lvl="0"/>
            <a:r>
              <a:rPr lang="en-US"/>
              <a:t>Paragraph</a:t>
            </a:r>
          </a:p>
        </p:txBody>
      </p:sp>
      <p:sp>
        <p:nvSpPr>
          <p:cNvPr id="33" name="Text Placeholder 24">
            <a:extLst>
              <a:ext uri="{FF2B5EF4-FFF2-40B4-BE49-F238E27FC236}">
                <a16:creationId xmlns:a16="http://schemas.microsoft.com/office/drawing/2014/main" id="{4FA8E47D-F781-F741-A501-BF610A3BA234}"/>
              </a:ext>
            </a:extLst>
          </p:cNvPr>
          <p:cNvSpPr>
            <a:spLocks noGrp="1"/>
          </p:cNvSpPr>
          <p:nvPr>
            <p:ph type="body" sz="quarter" idx="14" hasCustomPrompt="1"/>
          </p:nvPr>
        </p:nvSpPr>
        <p:spPr>
          <a:xfrm>
            <a:off x="1237069" y="1116531"/>
            <a:ext cx="3991233" cy="1737140"/>
          </a:xfrm>
          <a:prstGeom prst="rect">
            <a:avLst/>
          </a:prstGeom>
        </p:spPr>
        <p:txBody>
          <a:bodyPr/>
          <a:lstStyle>
            <a:lvl1pPr marL="0" indent="0">
              <a:buNone/>
              <a:defRPr sz="6000">
                <a:solidFill>
                  <a:schemeClr val="bg1"/>
                </a:solidFill>
                <a:latin typeface="+mj-lt"/>
              </a:defRPr>
            </a:lvl1pPr>
          </a:lstStyle>
          <a:p>
            <a:pPr lvl="0"/>
            <a:r>
              <a:rPr lang="en-US"/>
              <a:t>Section Title</a:t>
            </a:r>
          </a:p>
        </p:txBody>
      </p:sp>
      <p:sp>
        <p:nvSpPr>
          <p:cNvPr id="34" name="Text Placeholder 26">
            <a:extLst>
              <a:ext uri="{FF2B5EF4-FFF2-40B4-BE49-F238E27FC236}">
                <a16:creationId xmlns:a16="http://schemas.microsoft.com/office/drawing/2014/main" id="{9B32D4C7-063C-A54A-BFE0-2608E7610E90}"/>
              </a:ext>
            </a:extLst>
          </p:cNvPr>
          <p:cNvSpPr>
            <a:spLocks noGrp="1"/>
          </p:cNvSpPr>
          <p:nvPr>
            <p:ph type="body" sz="quarter" idx="15" hasCustomPrompt="1"/>
          </p:nvPr>
        </p:nvSpPr>
        <p:spPr>
          <a:xfrm>
            <a:off x="1232307" y="3014662"/>
            <a:ext cx="3995995" cy="914400"/>
          </a:xfrm>
          <a:prstGeom prst="rect">
            <a:avLst/>
          </a:prstGeom>
        </p:spPr>
        <p:txBody>
          <a:bodyPr/>
          <a:lstStyle>
            <a:lvl1pPr marL="0" indent="0">
              <a:buNone/>
              <a:defRPr sz="2000">
                <a:solidFill>
                  <a:schemeClr val="bg1"/>
                </a:solidFill>
              </a:defRPr>
            </a:lvl1pPr>
          </a:lstStyle>
          <a:p>
            <a:pPr lvl="0"/>
            <a:r>
              <a:rPr lang="en-US"/>
              <a:t>Subtitle</a:t>
            </a:r>
          </a:p>
        </p:txBody>
      </p:sp>
      <p:sp>
        <p:nvSpPr>
          <p:cNvPr id="35" name="Text Placeholder 26">
            <a:extLst>
              <a:ext uri="{FF2B5EF4-FFF2-40B4-BE49-F238E27FC236}">
                <a16:creationId xmlns:a16="http://schemas.microsoft.com/office/drawing/2014/main" id="{194F984A-A071-B34F-9AD2-1A5251D5DF13}"/>
              </a:ext>
            </a:extLst>
          </p:cNvPr>
          <p:cNvSpPr>
            <a:spLocks noGrp="1"/>
          </p:cNvSpPr>
          <p:nvPr>
            <p:ph type="body" sz="quarter" idx="17" hasCustomPrompt="1"/>
          </p:nvPr>
        </p:nvSpPr>
        <p:spPr>
          <a:xfrm>
            <a:off x="5863818" y="2444988"/>
            <a:ext cx="5642883" cy="914400"/>
          </a:xfrm>
          <a:prstGeom prst="rect">
            <a:avLst/>
          </a:prstGeom>
        </p:spPr>
        <p:txBody>
          <a:bodyPr/>
          <a:lstStyle>
            <a:lvl1pPr marL="0" indent="0">
              <a:lnSpc>
                <a:spcPts val="2120"/>
              </a:lnSpc>
              <a:buNone/>
              <a:defRPr sz="1200">
                <a:solidFill>
                  <a:schemeClr val="tx1"/>
                </a:solidFill>
              </a:defRPr>
            </a:lvl1pPr>
          </a:lstStyle>
          <a:p>
            <a:pPr lvl="0"/>
            <a:r>
              <a:rPr lang="en-CA" sz="1600">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600" err="1">
                <a:latin typeface="Roboto Light" panose="02000000000000000000" pitchFamily="2" charset="0"/>
                <a:ea typeface="Roboto Light" panose="02000000000000000000" pitchFamily="2" charset="0"/>
                <a:cs typeface="Roboto Light" panose="02000000000000000000" pitchFamily="2" charset="0"/>
              </a:rPr>
              <a:t>amet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consectetur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adipiscing</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elit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sed</a:t>
            </a:r>
            <a:r>
              <a:rPr lang="en-CA" sz="1600">
                <a:latin typeface="Roboto Light" panose="02000000000000000000" pitchFamily="2" charset="0"/>
                <a:ea typeface="Roboto Light" panose="02000000000000000000" pitchFamily="2" charset="0"/>
                <a:cs typeface="Roboto Light" panose="02000000000000000000" pitchFamily="2" charset="0"/>
              </a:rPr>
              <a:t> do </a:t>
            </a:r>
            <a:r>
              <a:rPr lang="en-CA" sz="1600" err="1">
                <a:latin typeface="Roboto Light" panose="02000000000000000000" pitchFamily="2" charset="0"/>
                <a:ea typeface="Roboto Light" panose="02000000000000000000" pitchFamily="2" charset="0"/>
                <a:cs typeface="Roboto Light" panose="02000000000000000000" pitchFamily="2" charset="0"/>
              </a:rPr>
              <a:t>eiusmod</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tempor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incididunt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ut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labore</a:t>
            </a:r>
            <a:r>
              <a:rPr lang="en-CA" sz="1600">
                <a:latin typeface="Roboto Light" panose="02000000000000000000" pitchFamily="2" charset="0"/>
                <a:ea typeface="Roboto Light" panose="02000000000000000000" pitchFamily="2" charset="0"/>
                <a:cs typeface="Roboto Light" panose="02000000000000000000" pitchFamily="2" charset="0"/>
              </a:rPr>
              <a:t> et dolore magna </a:t>
            </a:r>
            <a:r>
              <a:rPr lang="en-CA" sz="1600" err="1">
                <a:latin typeface="Roboto Light" panose="02000000000000000000" pitchFamily="2" charset="0"/>
                <a:ea typeface="Roboto Light" panose="02000000000000000000" pitchFamily="2" charset="0"/>
                <a:cs typeface="Roboto Light" panose="02000000000000000000" pitchFamily="2" charset="0"/>
              </a:rPr>
              <a:t>aliqua</a:t>
            </a:r>
            <a:r>
              <a:rPr lang="en-CA" sz="1600">
                <a:latin typeface="Roboto Light" panose="02000000000000000000" pitchFamily="2" charset="0"/>
                <a:ea typeface="Roboto Light" panose="02000000000000000000" pitchFamily="2" charset="0"/>
                <a:cs typeface="Roboto Light" panose="02000000000000000000" pitchFamily="2" charset="0"/>
              </a:rPr>
              <a:t>.</a:t>
            </a:r>
            <a:endParaRPr lang="en-US"/>
          </a:p>
        </p:txBody>
      </p:sp>
      <p:sp>
        <p:nvSpPr>
          <p:cNvPr id="36" name="Text Placeholder 24">
            <a:extLst>
              <a:ext uri="{FF2B5EF4-FFF2-40B4-BE49-F238E27FC236}">
                <a16:creationId xmlns:a16="http://schemas.microsoft.com/office/drawing/2014/main" id="{6BB4826B-FCED-B645-A3E6-DE7A72CE4312}"/>
              </a:ext>
            </a:extLst>
          </p:cNvPr>
          <p:cNvSpPr>
            <a:spLocks noGrp="1"/>
          </p:cNvSpPr>
          <p:nvPr>
            <p:ph type="body" sz="quarter" idx="18" hasCustomPrompt="1"/>
          </p:nvPr>
        </p:nvSpPr>
        <p:spPr>
          <a:xfrm>
            <a:off x="5863819" y="370064"/>
            <a:ext cx="5642382" cy="352474"/>
          </a:xfrm>
          <a:prstGeom prst="rect">
            <a:avLst/>
          </a:prstGeom>
        </p:spPr>
        <p:txBody>
          <a:bodyPr/>
          <a:lstStyle>
            <a:lvl1pPr marL="0" indent="0">
              <a:buNone/>
              <a:defRPr sz="2000">
                <a:solidFill>
                  <a:schemeClr val="tx1"/>
                </a:solidFill>
                <a:latin typeface="+mj-lt"/>
              </a:defRPr>
            </a:lvl1pPr>
          </a:lstStyle>
          <a:p>
            <a:pPr lvl="0"/>
            <a:r>
              <a:rPr lang="en-US"/>
              <a:t>Paragraph</a:t>
            </a:r>
          </a:p>
        </p:txBody>
      </p:sp>
      <p:sp>
        <p:nvSpPr>
          <p:cNvPr id="37" name="Text Placeholder 26">
            <a:extLst>
              <a:ext uri="{FF2B5EF4-FFF2-40B4-BE49-F238E27FC236}">
                <a16:creationId xmlns:a16="http://schemas.microsoft.com/office/drawing/2014/main" id="{B2819E3A-A3E1-A84D-AFE4-BCB5E7ECBFDB}"/>
              </a:ext>
            </a:extLst>
          </p:cNvPr>
          <p:cNvSpPr>
            <a:spLocks noGrp="1"/>
          </p:cNvSpPr>
          <p:nvPr>
            <p:ph type="body" sz="quarter" idx="19" hasCustomPrompt="1"/>
          </p:nvPr>
        </p:nvSpPr>
        <p:spPr>
          <a:xfrm>
            <a:off x="5863819" y="870427"/>
            <a:ext cx="5647144" cy="914400"/>
          </a:xfrm>
          <a:prstGeom prst="rect">
            <a:avLst/>
          </a:prstGeom>
        </p:spPr>
        <p:txBody>
          <a:bodyPr/>
          <a:lstStyle>
            <a:lvl1pPr marL="0" indent="0">
              <a:lnSpc>
                <a:spcPts val="2120"/>
              </a:lnSpc>
              <a:buNone/>
              <a:defRPr sz="1200">
                <a:solidFill>
                  <a:schemeClr val="tx1"/>
                </a:solidFill>
              </a:defRPr>
            </a:lvl1pPr>
          </a:lstStyle>
          <a:p>
            <a:pPr lvl="0"/>
            <a:r>
              <a:rPr lang="en-CA" sz="1600">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600" err="1">
                <a:latin typeface="Roboto Light" panose="02000000000000000000" pitchFamily="2" charset="0"/>
                <a:ea typeface="Roboto Light" panose="02000000000000000000" pitchFamily="2" charset="0"/>
                <a:cs typeface="Roboto Light" panose="02000000000000000000" pitchFamily="2" charset="0"/>
              </a:rPr>
              <a:t>amet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consectetur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adipiscing</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elit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sed</a:t>
            </a:r>
            <a:r>
              <a:rPr lang="en-CA" sz="1600">
                <a:latin typeface="Roboto Light" panose="02000000000000000000" pitchFamily="2" charset="0"/>
                <a:ea typeface="Roboto Light" panose="02000000000000000000" pitchFamily="2" charset="0"/>
                <a:cs typeface="Roboto Light" panose="02000000000000000000" pitchFamily="2" charset="0"/>
              </a:rPr>
              <a:t> do </a:t>
            </a:r>
            <a:r>
              <a:rPr lang="en-CA" sz="1600" err="1">
                <a:latin typeface="Roboto Light" panose="02000000000000000000" pitchFamily="2" charset="0"/>
                <a:ea typeface="Roboto Light" panose="02000000000000000000" pitchFamily="2" charset="0"/>
                <a:cs typeface="Roboto Light" panose="02000000000000000000" pitchFamily="2" charset="0"/>
              </a:rPr>
              <a:t>eiusmod</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tempor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incididunt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ut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labore</a:t>
            </a:r>
            <a:r>
              <a:rPr lang="en-CA" sz="1600">
                <a:latin typeface="Roboto Light" panose="02000000000000000000" pitchFamily="2" charset="0"/>
                <a:ea typeface="Roboto Light" panose="02000000000000000000" pitchFamily="2" charset="0"/>
                <a:cs typeface="Roboto Light" panose="02000000000000000000" pitchFamily="2" charset="0"/>
              </a:rPr>
              <a:t> et dolore magna </a:t>
            </a:r>
            <a:r>
              <a:rPr lang="en-CA" sz="1600" err="1">
                <a:latin typeface="Roboto Light" panose="02000000000000000000" pitchFamily="2" charset="0"/>
                <a:ea typeface="Roboto Light" panose="02000000000000000000" pitchFamily="2" charset="0"/>
                <a:cs typeface="Roboto Light" panose="02000000000000000000" pitchFamily="2" charset="0"/>
              </a:rPr>
              <a:t>aliqua</a:t>
            </a:r>
            <a:r>
              <a:rPr lang="en-CA" sz="1600">
                <a:latin typeface="Roboto Light" panose="02000000000000000000" pitchFamily="2" charset="0"/>
                <a:ea typeface="Roboto Light" panose="02000000000000000000" pitchFamily="2" charset="0"/>
                <a:cs typeface="Roboto Light" panose="02000000000000000000" pitchFamily="2" charset="0"/>
              </a:rPr>
              <a:t>.</a:t>
            </a:r>
            <a:endParaRPr lang="en-US"/>
          </a:p>
        </p:txBody>
      </p:sp>
      <p:sp>
        <p:nvSpPr>
          <p:cNvPr id="38" name="Text Placeholder 24">
            <a:extLst>
              <a:ext uri="{FF2B5EF4-FFF2-40B4-BE49-F238E27FC236}">
                <a16:creationId xmlns:a16="http://schemas.microsoft.com/office/drawing/2014/main" id="{6C911399-D629-634A-8294-EC1172136878}"/>
              </a:ext>
            </a:extLst>
          </p:cNvPr>
          <p:cNvSpPr>
            <a:spLocks noGrp="1"/>
          </p:cNvSpPr>
          <p:nvPr>
            <p:ph type="body" sz="quarter" idx="20" hasCustomPrompt="1"/>
          </p:nvPr>
        </p:nvSpPr>
        <p:spPr>
          <a:xfrm>
            <a:off x="5878899" y="3582988"/>
            <a:ext cx="5607458" cy="376238"/>
          </a:xfrm>
          <a:prstGeom prst="rect">
            <a:avLst/>
          </a:prstGeom>
        </p:spPr>
        <p:txBody>
          <a:bodyPr/>
          <a:lstStyle>
            <a:lvl1pPr marL="0" indent="0">
              <a:buNone/>
              <a:defRPr sz="2000">
                <a:solidFill>
                  <a:schemeClr val="tx1"/>
                </a:solidFill>
                <a:latin typeface="+mj-lt"/>
              </a:defRPr>
            </a:lvl1pPr>
          </a:lstStyle>
          <a:p>
            <a:pPr lvl="0"/>
            <a:r>
              <a:rPr lang="en-US"/>
              <a:t>Paragraph</a:t>
            </a:r>
          </a:p>
        </p:txBody>
      </p:sp>
      <p:sp>
        <p:nvSpPr>
          <p:cNvPr id="39" name="Text Placeholder 26">
            <a:extLst>
              <a:ext uri="{FF2B5EF4-FFF2-40B4-BE49-F238E27FC236}">
                <a16:creationId xmlns:a16="http://schemas.microsoft.com/office/drawing/2014/main" id="{CC2B093D-CF74-E945-A20A-167445E1F9E9}"/>
              </a:ext>
            </a:extLst>
          </p:cNvPr>
          <p:cNvSpPr>
            <a:spLocks noGrp="1"/>
          </p:cNvSpPr>
          <p:nvPr>
            <p:ph type="body" sz="quarter" idx="21" hasCustomPrompt="1"/>
          </p:nvPr>
        </p:nvSpPr>
        <p:spPr>
          <a:xfrm>
            <a:off x="5878899" y="4070351"/>
            <a:ext cx="5612693" cy="914400"/>
          </a:xfrm>
          <a:prstGeom prst="rect">
            <a:avLst/>
          </a:prstGeom>
        </p:spPr>
        <p:txBody>
          <a:bodyPr/>
          <a:lstStyle>
            <a:lvl1pPr marL="0" indent="0">
              <a:lnSpc>
                <a:spcPts val="2120"/>
              </a:lnSpc>
              <a:buNone/>
              <a:defRPr sz="1200">
                <a:solidFill>
                  <a:schemeClr val="tx1"/>
                </a:solidFill>
              </a:defRPr>
            </a:lvl1pPr>
          </a:lstStyle>
          <a:p>
            <a:pPr lvl="0"/>
            <a:r>
              <a:rPr lang="en-CA" sz="1600">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600" err="1">
                <a:latin typeface="Roboto Light" panose="02000000000000000000" pitchFamily="2" charset="0"/>
                <a:ea typeface="Roboto Light" panose="02000000000000000000" pitchFamily="2" charset="0"/>
                <a:cs typeface="Roboto Light" panose="02000000000000000000" pitchFamily="2" charset="0"/>
              </a:rPr>
              <a:t>amet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consectetur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adipiscing</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elit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sed</a:t>
            </a:r>
            <a:r>
              <a:rPr lang="en-CA" sz="1600">
                <a:latin typeface="Roboto Light" panose="02000000000000000000" pitchFamily="2" charset="0"/>
                <a:ea typeface="Roboto Light" panose="02000000000000000000" pitchFamily="2" charset="0"/>
                <a:cs typeface="Roboto Light" panose="02000000000000000000" pitchFamily="2" charset="0"/>
              </a:rPr>
              <a:t> do </a:t>
            </a:r>
            <a:r>
              <a:rPr lang="en-CA" sz="1600" err="1">
                <a:latin typeface="Roboto Light" panose="02000000000000000000" pitchFamily="2" charset="0"/>
                <a:ea typeface="Roboto Light" panose="02000000000000000000" pitchFamily="2" charset="0"/>
                <a:cs typeface="Roboto Light" panose="02000000000000000000" pitchFamily="2" charset="0"/>
              </a:rPr>
              <a:t>eiusmod</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tempor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incididunt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ut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labore</a:t>
            </a:r>
            <a:r>
              <a:rPr lang="en-CA" sz="1600">
                <a:latin typeface="Roboto Light" panose="02000000000000000000" pitchFamily="2" charset="0"/>
                <a:ea typeface="Roboto Light" panose="02000000000000000000" pitchFamily="2" charset="0"/>
                <a:cs typeface="Roboto Light" panose="02000000000000000000" pitchFamily="2" charset="0"/>
              </a:rPr>
              <a:t> et dolore magna </a:t>
            </a:r>
            <a:r>
              <a:rPr lang="en-CA" sz="1600" err="1">
                <a:latin typeface="Roboto Light" panose="02000000000000000000" pitchFamily="2" charset="0"/>
                <a:ea typeface="Roboto Light" panose="02000000000000000000" pitchFamily="2" charset="0"/>
                <a:cs typeface="Roboto Light" panose="02000000000000000000" pitchFamily="2" charset="0"/>
              </a:rPr>
              <a:t>aliqua</a:t>
            </a:r>
            <a:r>
              <a:rPr lang="en-CA" sz="1600">
                <a:latin typeface="Roboto Light" panose="02000000000000000000" pitchFamily="2" charset="0"/>
                <a:ea typeface="Roboto Light" panose="02000000000000000000" pitchFamily="2" charset="0"/>
                <a:cs typeface="Roboto Light" panose="02000000000000000000" pitchFamily="2" charset="0"/>
              </a:rPr>
              <a:t>.</a:t>
            </a:r>
            <a:endParaRPr lang="en-US"/>
          </a:p>
        </p:txBody>
      </p:sp>
      <p:sp>
        <p:nvSpPr>
          <p:cNvPr id="42" name="Text Placeholder 24">
            <a:extLst>
              <a:ext uri="{FF2B5EF4-FFF2-40B4-BE49-F238E27FC236}">
                <a16:creationId xmlns:a16="http://schemas.microsoft.com/office/drawing/2014/main" id="{F622F887-348D-3C45-BF93-65C8A01B8E64}"/>
              </a:ext>
            </a:extLst>
          </p:cNvPr>
          <p:cNvSpPr>
            <a:spLocks noGrp="1"/>
          </p:cNvSpPr>
          <p:nvPr>
            <p:ph type="body" sz="quarter" idx="22" hasCustomPrompt="1"/>
          </p:nvPr>
        </p:nvSpPr>
        <p:spPr>
          <a:xfrm>
            <a:off x="5888745" y="5156201"/>
            <a:ext cx="5607458" cy="376238"/>
          </a:xfrm>
          <a:prstGeom prst="rect">
            <a:avLst/>
          </a:prstGeom>
        </p:spPr>
        <p:txBody>
          <a:bodyPr/>
          <a:lstStyle>
            <a:lvl1pPr marL="0" indent="0">
              <a:buNone/>
              <a:defRPr sz="2000">
                <a:solidFill>
                  <a:schemeClr val="tx1"/>
                </a:solidFill>
                <a:latin typeface="+mj-lt"/>
              </a:defRPr>
            </a:lvl1pPr>
          </a:lstStyle>
          <a:p>
            <a:pPr lvl="0"/>
            <a:r>
              <a:rPr lang="en-US"/>
              <a:t>Paragraph</a:t>
            </a:r>
          </a:p>
        </p:txBody>
      </p:sp>
      <p:sp>
        <p:nvSpPr>
          <p:cNvPr id="44" name="Text Placeholder 26">
            <a:extLst>
              <a:ext uri="{FF2B5EF4-FFF2-40B4-BE49-F238E27FC236}">
                <a16:creationId xmlns:a16="http://schemas.microsoft.com/office/drawing/2014/main" id="{B0452B9A-F158-EC4A-A84C-1E6BE591B8C8}"/>
              </a:ext>
            </a:extLst>
          </p:cNvPr>
          <p:cNvSpPr>
            <a:spLocks noGrp="1"/>
          </p:cNvSpPr>
          <p:nvPr>
            <p:ph type="body" sz="quarter" idx="23" hasCustomPrompt="1"/>
          </p:nvPr>
        </p:nvSpPr>
        <p:spPr>
          <a:xfrm>
            <a:off x="5893508" y="5624512"/>
            <a:ext cx="5612693" cy="914400"/>
          </a:xfrm>
          <a:prstGeom prst="rect">
            <a:avLst/>
          </a:prstGeom>
        </p:spPr>
        <p:txBody>
          <a:bodyPr/>
          <a:lstStyle>
            <a:lvl1pPr marL="0" indent="0">
              <a:lnSpc>
                <a:spcPts val="2120"/>
              </a:lnSpc>
              <a:buNone/>
              <a:defRPr sz="1200">
                <a:solidFill>
                  <a:schemeClr val="tx1"/>
                </a:solidFill>
              </a:defRPr>
            </a:lvl1pPr>
          </a:lstStyle>
          <a:p>
            <a:pPr lvl="0"/>
            <a:r>
              <a:rPr lang="en-CA" sz="1600">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600" err="1">
                <a:latin typeface="Roboto Light" panose="02000000000000000000" pitchFamily="2" charset="0"/>
                <a:ea typeface="Roboto Light" panose="02000000000000000000" pitchFamily="2" charset="0"/>
                <a:cs typeface="Roboto Light" panose="02000000000000000000" pitchFamily="2" charset="0"/>
              </a:rPr>
              <a:t>amet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consectetur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adipiscing</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elit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sed</a:t>
            </a:r>
            <a:r>
              <a:rPr lang="en-CA" sz="1600">
                <a:latin typeface="Roboto Light" panose="02000000000000000000" pitchFamily="2" charset="0"/>
                <a:ea typeface="Roboto Light" panose="02000000000000000000" pitchFamily="2" charset="0"/>
                <a:cs typeface="Roboto Light" panose="02000000000000000000" pitchFamily="2" charset="0"/>
              </a:rPr>
              <a:t> do </a:t>
            </a:r>
            <a:r>
              <a:rPr lang="en-CA" sz="1600" err="1">
                <a:latin typeface="Roboto Light" panose="02000000000000000000" pitchFamily="2" charset="0"/>
                <a:ea typeface="Roboto Light" panose="02000000000000000000" pitchFamily="2" charset="0"/>
                <a:cs typeface="Roboto Light" panose="02000000000000000000" pitchFamily="2" charset="0"/>
              </a:rPr>
              <a:t>eiusmod</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tempor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incididunt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ut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labore</a:t>
            </a:r>
            <a:r>
              <a:rPr lang="en-CA" sz="1600">
                <a:latin typeface="Roboto Light" panose="02000000000000000000" pitchFamily="2" charset="0"/>
                <a:ea typeface="Roboto Light" panose="02000000000000000000" pitchFamily="2" charset="0"/>
                <a:cs typeface="Roboto Light" panose="02000000000000000000" pitchFamily="2" charset="0"/>
              </a:rPr>
              <a:t> et dolore magna </a:t>
            </a:r>
            <a:r>
              <a:rPr lang="en-CA" sz="1600" err="1">
                <a:latin typeface="Roboto Light" panose="02000000000000000000" pitchFamily="2" charset="0"/>
                <a:ea typeface="Roboto Light" panose="02000000000000000000" pitchFamily="2" charset="0"/>
                <a:cs typeface="Roboto Light" panose="02000000000000000000" pitchFamily="2" charset="0"/>
              </a:rPr>
              <a:t>aliqua</a:t>
            </a:r>
            <a:r>
              <a:rPr lang="en-CA" sz="1600">
                <a:latin typeface="Roboto Light" panose="02000000000000000000" pitchFamily="2" charset="0"/>
                <a:ea typeface="Roboto Light" panose="02000000000000000000" pitchFamily="2" charset="0"/>
                <a:cs typeface="Roboto Light" panose="02000000000000000000" pitchFamily="2" charset="0"/>
              </a:rPr>
              <a:t>.</a:t>
            </a:r>
            <a:endParaRPr lang="en-US"/>
          </a:p>
        </p:txBody>
      </p:sp>
      <p:sp>
        <p:nvSpPr>
          <p:cNvPr id="45" name="TextBox 44">
            <a:extLst>
              <a:ext uri="{FF2B5EF4-FFF2-40B4-BE49-F238E27FC236}">
                <a16:creationId xmlns:a16="http://schemas.microsoft.com/office/drawing/2014/main" id="{373779EC-1B60-4C49-8FC0-357DA6CB1A60}"/>
              </a:ext>
            </a:extLst>
          </p:cNvPr>
          <p:cNvSpPr txBox="1"/>
          <p:nvPr userDrawn="1"/>
        </p:nvSpPr>
        <p:spPr>
          <a:xfrm>
            <a:off x="11693867" y="414826"/>
            <a:ext cx="346249" cy="5385899"/>
          </a:xfrm>
          <a:prstGeom prst="rect">
            <a:avLst/>
          </a:prstGeom>
          <a:noFill/>
        </p:spPr>
        <p:txBody>
          <a:bodyPr vert="vert" wrap="square" rtlCol="0">
            <a:spAutoFit/>
          </a:bodyPr>
          <a:lstStyle/>
          <a:p>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b="0" i="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spTree>
    <p:extLst>
      <p:ext uri="{BB962C8B-B14F-4D97-AF65-F5344CB8AC3E}">
        <p14:creationId xmlns:p14="http://schemas.microsoft.com/office/powerpoint/2010/main" val="354527984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Section 4 (Wealthi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C195263-5946-ED4E-8531-45B70C16145D}"/>
              </a:ext>
            </a:extLst>
          </p:cNvPr>
          <p:cNvSpPr/>
          <p:nvPr/>
        </p:nvSpPr>
        <p:spPr>
          <a:xfrm>
            <a:off x="10644188" y="1"/>
            <a:ext cx="1547812" cy="6858000"/>
          </a:xfrm>
          <a:prstGeom prst="rec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6" name="Slide Number Placeholder 5">
            <a:extLst>
              <a:ext uri="{FF2B5EF4-FFF2-40B4-BE49-F238E27FC236}">
                <a16:creationId xmlns:a16="http://schemas.microsoft.com/office/drawing/2014/main" id="{B5D68BBC-5E2F-2848-946B-97769E06CD43}"/>
              </a:ext>
            </a:extLst>
          </p:cNvPr>
          <p:cNvSpPr>
            <a:spLocks noGrp="1"/>
          </p:cNvSpPr>
          <p:nvPr>
            <p:ph type="sldNum" sz="quarter" idx="12"/>
          </p:nvPr>
        </p:nvSpPr>
        <p:spPr/>
        <p:txBody>
          <a:bodyPr/>
          <a:lstStyle>
            <a:lvl1pPr>
              <a:defRPr>
                <a:solidFill>
                  <a:schemeClr val="bg1">
                    <a:lumMod val="95000"/>
                  </a:schemeClr>
                </a:solidFill>
              </a:defRPr>
            </a:lvl1pPr>
          </a:lstStyle>
          <a:p>
            <a:fld id="{887A9567-B06F-C940-B410-F4F3929FAE7F}" type="slidenum">
              <a:rPr lang="en-US" smtClean="0"/>
              <a:pPr/>
              <a:t>‹#›</a:t>
            </a:fld>
            <a:endParaRPr lang="en-US"/>
          </a:p>
        </p:txBody>
      </p:sp>
      <p:sp>
        <p:nvSpPr>
          <p:cNvPr id="15" name="TextBox 14">
            <a:extLst>
              <a:ext uri="{FF2B5EF4-FFF2-40B4-BE49-F238E27FC236}">
                <a16:creationId xmlns:a16="http://schemas.microsoft.com/office/drawing/2014/main" id="{14476BA3-1387-D247-AFD1-452941AD954A}"/>
              </a:ext>
            </a:extLst>
          </p:cNvPr>
          <p:cNvSpPr txBox="1"/>
          <p:nvPr userDrawn="1"/>
        </p:nvSpPr>
        <p:spPr>
          <a:xfrm>
            <a:off x="11693867" y="414826"/>
            <a:ext cx="346249" cy="5385899"/>
          </a:xfrm>
          <a:prstGeom prst="rect">
            <a:avLst/>
          </a:prstGeom>
          <a:noFill/>
        </p:spPr>
        <p:txBody>
          <a:bodyPr vert="vert" wrap="square" rtlCol="0">
            <a:spAutoFit/>
          </a:bodyPr>
          <a:lstStyle/>
          <a:p>
            <a:r>
              <a:rPr lang="en-US" sz="1050" b="0" i="0" cap="all" spc="300">
                <a:solidFill>
                  <a:schemeClr val="bg1">
                    <a:lumMod val="9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b="0" i="0" cap="all" spc="300">
                <a:solidFill>
                  <a:schemeClr val="bg1">
                    <a:lumMod val="95000"/>
                  </a:schemeClr>
                </a:solidFill>
                <a:latin typeface="+mj-lt"/>
                <a:ea typeface="Roboto Condensed Light" panose="02000000000000000000" pitchFamily="2" charset="0"/>
                <a:cs typeface="Roboto Condensed Light" panose="02000000000000000000" pitchFamily="2" charset="0"/>
              </a:rPr>
              <a:t>Telfer</a:t>
            </a:r>
            <a:r>
              <a:rPr lang="en-US" sz="1050" b="0" i="0" cap="all" spc="300">
                <a:solidFill>
                  <a:schemeClr val="bg1">
                    <a:lumMod val="9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sp>
        <p:nvSpPr>
          <p:cNvPr id="16" name="Text Placeholder 2">
            <a:extLst>
              <a:ext uri="{FF2B5EF4-FFF2-40B4-BE49-F238E27FC236}">
                <a16:creationId xmlns:a16="http://schemas.microsoft.com/office/drawing/2014/main" id="{67439CD8-EF21-224F-A4CB-8126482158ED}"/>
              </a:ext>
            </a:extLst>
          </p:cNvPr>
          <p:cNvSpPr>
            <a:spLocks noGrp="1"/>
          </p:cNvSpPr>
          <p:nvPr>
            <p:ph type="body" sz="quarter" idx="14" hasCustomPrompt="1"/>
          </p:nvPr>
        </p:nvSpPr>
        <p:spPr>
          <a:xfrm>
            <a:off x="1043438" y="1187954"/>
            <a:ext cx="3498668" cy="606091"/>
          </a:xfrm>
          <a:prstGeom prst="rect">
            <a:avLst/>
          </a:prstGeom>
        </p:spPr>
        <p:txBody>
          <a:bodyPr/>
          <a:lstStyle>
            <a:lvl1pPr marL="0" indent="0">
              <a:buNone/>
              <a:defRPr sz="2800">
                <a:latin typeface="+mj-lt"/>
              </a:defRPr>
            </a:lvl1pPr>
          </a:lstStyle>
          <a:p>
            <a:pPr lvl="0"/>
            <a:r>
              <a:rPr lang="en-US"/>
              <a:t>Lorem ipsum</a:t>
            </a:r>
          </a:p>
          <a:p>
            <a:pPr lvl="0"/>
            <a:endParaRPr lang="en-US"/>
          </a:p>
          <a:p>
            <a:pPr lvl="0"/>
            <a:endParaRPr lang="en-US"/>
          </a:p>
        </p:txBody>
      </p:sp>
      <p:sp>
        <p:nvSpPr>
          <p:cNvPr id="17" name="Text Placeholder 4">
            <a:extLst>
              <a:ext uri="{FF2B5EF4-FFF2-40B4-BE49-F238E27FC236}">
                <a16:creationId xmlns:a16="http://schemas.microsoft.com/office/drawing/2014/main" id="{C4D28252-5E35-F046-BDCC-CC0734B9231A}"/>
              </a:ext>
            </a:extLst>
          </p:cNvPr>
          <p:cNvSpPr>
            <a:spLocks noGrp="1"/>
          </p:cNvSpPr>
          <p:nvPr>
            <p:ph type="body" sz="quarter" idx="15" hasCustomPrompt="1"/>
          </p:nvPr>
        </p:nvSpPr>
        <p:spPr>
          <a:xfrm>
            <a:off x="1043439" y="1794045"/>
            <a:ext cx="7667424" cy="4197180"/>
          </a:xfrm>
          <a:prstGeom prst="rect">
            <a:avLst/>
          </a:prstGeom>
        </p:spPr>
        <p:txBody>
          <a:bodyPr/>
          <a:lstStyle>
            <a:lvl1pPr marL="0" indent="0">
              <a:lnSpc>
                <a:spcPts val="2220"/>
              </a:lnSpc>
              <a:buNone/>
              <a:defRPr sz="160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sed</a:t>
            </a:r>
            <a:r>
              <a:rPr lang="en-US"/>
              <a:t> do </a:t>
            </a:r>
            <a:r>
              <a:rPr lang="en-US" err="1"/>
              <a:t>eiusmod</a:t>
            </a:r>
            <a:r>
              <a:rPr lang="en-US"/>
              <a:t> </a:t>
            </a:r>
            <a:r>
              <a:rPr lang="en-US" err="1"/>
              <a:t>tempor</a:t>
            </a:r>
            <a:r>
              <a:rPr lang="en-US"/>
              <a:t> </a:t>
            </a:r>
            <a:r>
              <a:rPr lang="en-US" err="1"/>
              <a:t>incididunt</a:t>
            </a:r>
            <a:r>
              <a:rPr lang="en-US"/>
              <a:t> </a:t>
            </a:r>
            <a:r>
              <a:rPr lang="en-US" err="1"/>
              <a:t>ut</a:t>
            </a:r>
            <a:r>
              <a:rPr lang="en-US"/>
              <a:t> </a:t>
            </a:r>
            <a:r>
              <a:rPr lang="en-US" err="1"/>
              <a:t>labore</a:t>
            </a:r>
            <a:r>
              <a:rPr lang="en-US"/>
              <a:t> et dolore magna </a:t>
            </a:r>
            <a:r>
              <a:rPr lang="en-US" err="1"/>
              <a:t>aliqua</a:t>
            </a:r>
            <a:r>
              <a:rPr lang="en-US"/>
              <a:t>. 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 Duis </a:t>
            </a:r>
            <a:r>
              <a:rPr lang="en-US" err="1"/>
              <a:t>aute</a:t>
            </a:r>
            <a:r>
              <a:rPr lang="en-US"/>
              <a:t> </a:t>
            </a:r>
            <a:r>
              <a:rPr lang="en-US" err="1"/>
              <a:t>irure</a:t>
            </a:r>
            <a:r>
              <a:rPr lang="en-US"/>
              <a:t> dolor in </a:t>
            </a:r>
            <a:r>
              <a:rPr lang="en-US" err="1"/>
              <a:t>reprehenderit</a:t>
            </a:r>
            <a:r>
              <a:rPr lang="en-US"/>
              <a:t> in </a:t>
            </a:r>
            <a:r>
              <a:rPr lang="en-US" err="1"/>
              <a:t>voluptate</a:t>
            </a:r>
            <a:r>
              <a:rPr lang="en-US"/>
              <a:t> </a:t>
            </a:r>
            <a:r>
              <a:rPr lang="en-US" err="1"/>
              <a:t>velit</a:t>
            </a:r>
            <a:r>
              <a:rPr lang="en-US"/>
              <a:t> </a:t>
            </a:r>
            <a:r>
              <a:rPr lang="en-US" err="1"/>
              <a:t>esse</a:t>
            </a:r>
            <a:r>
              <a:rPr lang="en-US"/>
              <a:t> </a:t>
            </a:r>
            <a:r>
              <a:rPr lang="en-US" err="1"/>
              <a:t>cillum</a:t>
            </a:r>
            <a:r>
              <a:rPr lang="en-US"/>
              <a:t> dolore </a:t>
            </a:r>
            <a:r>
              <a:rPr lang="en-US" err="1"/>
              <a:t>eu</a:t>
            </a:r>
            <a:r>
              <a:rPr lang="en-US"/>
              <a:t> </a:t>
            </a:r>
            <a:r>
              <a:rPr lang="en-US" err="1"/>
              <a:t>fugiat</a:t>
            </a:r>
            <a:r>
              <a:rPr lang="en-US"/>
              <a:t> </a:t>
            </a:r>
            <a:r>
              <a:rPr lang="en-US" err="1"/>
              <a:t>nulla</a:t>
            </a:r>
            <a:r>
              <a:rPr lang="en-US"/>
              <a:t> </a:t>
            </a:r>
            <a:r>
              <a:rPr lang="en-US" err="1"/>
              <a:t>pariatur</a:t>
            </a:r>
            <a:r>
              <a:rPr lang="en-US"/>
              <a:t>. </a:t>
            </a:r>
            <a:r>
              <a:rPr lang="en-US" err="1"/>
              <a:t>Excepteur</a:t>
            </a:r>
            <a:r>
              <a:rPr lang="en-US"/>
              <a:t> </a:t>
            </a:r>
            <a:r>
              <a:rPr lang="en-US" err="1"/>
              <a:t>sint</a:t>
            </a:r>
            <a:r>
              <a:rPr lang="en-US"/>
              <a:t> </a:t>
            </a:r>
            <a:r>
              <a:rPr lang="en-US" err="1"/>
              <a:t>occaecat</a:t>
            </a:r>
            <a:r>
              <a:rPr lang="en-US"/>
              <a:t> </a:t>
            </a:r>
            <a:r>
              <a:rPr lang="en-US" err="1"/>
              <a:t>cupidatat</a:t>
            </a:r>
            <a:r>
              <a:rPr lang="en-US"/>
              <a:t> non </a:t>
            </a:r>
            <a:r>
              <a:rPr lang="en-US" err="1"/>
              <a:t>proident</a:t>
            </a:r>
            <a:r>
              <a:rPr lang="en-US"/>
              <a:t>, </a:t>
            </a:r>
            <a:r>
              <a:rPr lang="en-US" err="1"/>
              <a:t>sunt</a:t>
            </a:r>
            <a:r>
              <a:rPr lang="en-US"/>
              <a:t> in culpa qui </a:t>
            </a:r>
            <a:r>
              <a:rPr lang="en-US" err="1"/>
              <a:t>officia</a:t>
            </a:r>
            <a:r>
              <a:rPr lang="en-US"/>
              <a:t> </a:t>
            </a:r>
            <a:r>
              <a:rPr lang="en-US" err="1"/>
              <a:t>deserunt</a:t>
            </a:r>
            <a:r>
              <a:rPr lang="en-US"/>
              <a:t> </a:t>
            </a:r>
            <a:r>
              <a:rPr lang="en-US" err="1"/>
              <a:t>mollit</a:t>
            </a:r>
            <a:r>
              <a:rPr lang="en-US"/>
              <a:t> </a:t>
            </a:r>
            <a:r>
              <a:rPr lang="en-US" err="1"/>
              <a:t>anim</a:t>
            </a:r>
            <a:r>
              <a:rPr lang="en-US"/>
              <a:t> id </a:t>
            </a:r>
            <a:r>
              <a:rPr lang="en-US" err="1"/>
              <a:t>est</a:t>
            </a:r>
            <a:r>
              <a:rPr lang="en-US"/>
              <a:t> </a:t>
            </a:r>
            <a:r>
              <a:rPr lang="en-US" err="1"/>
              <a:t>laborum</a:t>
            </a:r>
            <a:r>
              <a:rPr lang="en-US"/>
              <a:t>.</a:t>
            </a:r>
          </a:p>
          <a:p>
            <a:pPr lvl="0"/>
            <a:endParaRPr lang="en-US"/>
          </a:p>
          <a:p>
            <a:pPr lvl="0"/>
            <a:endParaRPr lang="en-US"/>
          </a:p>
        </p:txBody>
      </p:sp>
    </p:spTree>
    <p:extLst>
      <p:ext uri="{BB962C8B-B14F-4D97-AF65-F5344CB8AC3E}">
        <p14:creationId xmlns:p14="http://schemas.microsoft.com/office/powerpoint/2010/main" val="1659498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2">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447699C9-36B7-2A40-8384-8E89BA6902D7}"/>
              </a:ext>
            </a:extLst>
          </p:cNvPr>
          <p:cNvSpPr>
            <a:spLocks noGrp="1"/>
          </p:cNvSpPr>
          <p:nvPr>
            <p:ph type="sldNum" sz="quarter" idx="12"/>
          </p:nvPr>
        </p:nvSpPr>
        <p:spPr/>
        <p:txBody>
          <a:bodyPr/>
          <a:lstStyle/>
          <a:p>
            <a:fld id="{887A9567-B06F-C940-B410-F4F3929FAE7F}" type="slidenum">
              <a:rPr lang="en-US" smtClean="0"/>
              <a:t>‹#›</a:t>
            </a:fld>
            <a:endParaRPr lang="en-US"/>
          </a:p>
        </p:txBody>
      </p:sp>
      <p:sp>
        <p:nvSpPr>
          <p:cNvPr id="8" name="Rectangle 7">
            <a:extLst>
              <a:ext uri="{FF2B5EF4-FFF2-40B4-BE49-F238E27FC236}">
                <a16:creationId xmlns:a16="http://schemas.microsoft.com/office/drawing/2014/main" id="{A62165CA-B53B-3E4B-A53F-96AA7617807D}"/>
              </a:ext>
            </a:extLst>
          </p:cNvPr>
          <p:cNvSpPr/>
          <p:nvPr/>
        </p:nvSpPr>
        <p:spPr>
          <a:xfrm>
            <a:off x="0" y="1"/>
            <a:ext cx="562927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cxnSp>
        <p:nvCxnSpPr>
          <p:cNvPr id="17" name="Straight Connector 16">
            <a:extLst>
              <a:ext uri="{FF2B5EF4-FFF2-40B4-BE49-F238E27FC236}">
                <a16:creationId xmlns:a16="http://schemas.microsoft.com/office/drawing/2014/main" id="{7C327553-39D9-A948-83EA-774396E07934}"/>
              </a:ext>
            </a:extLst>
          </p:cNvPr>
          <p:cNvCxnSpPr/>
          <p:nvPr/>
        </p:nvCxnSpPr>
        <p:spPr>
          <a:xfrm>
            <a:off x="881063" y="5800725"/>
            <a:ext cx="0" cy="1285875"/>
          </a:xfrm>
          <a:prstGeom prst="line">
            <a:avLst/>
          </a:prstGeom>
          <a:ln/>
        </p:spPr>
        <p:style>
          <a:lnRef idx="1">
            <a:schemeClr val="accent2"/>
          </a:lnRef>
          <a:fillRef idx="0">
            <a:schemeClr val="accent2"/>
          </a:fillRef>
          <a:effectRef idx="0">
            <a:schemeClr val="accent2"/>
          </a:effectRef>
          <a:fontRef idx="minor">
            <a:schemeClr val="tx1"/>
          </a:fontRef>
        </p:style>
      </p:cxnSp>
      <p:sp>
        <p:nvSpPr>
          <p:cNvPr id="32" name="Text Placeholder 24">
            <a:extLst>
              <a:ext uri="{FF2B5EF4-FFF2-40B4-BE49-F238E27FC236}">
                <a16:creationId xmlns:a16="http://schemas.microsoft.com/office/drawing/2014/main" id="{AB8C2A6D-1C05-D34C-8F5E-E7D5438ABC1F}"/>
              </a:ext>
            </a:extLst>
          </p:cNvPr>
          <p:cNvSpPr>
            <a:spLocks noGrp="1"/>
          </p:cNvSpPr>
          <p:nvPr>
            <p:ph type="body" sz="quarter" idx="16" hasCustomPrompt="1"/>
          </p:nvPr>
        </p:nvSpPr>
        <p:spPr>
          <a:xfrm>
            <a:off x="5863818" y="2002204"/>
            <a:ext cx="5637620" cy="343780"/>
          </a:xfrm>
          <a:prstGeom prst="rect">
            <a:avLst/>
          </a:prstGeom>
        </p:spPr>
        <p:txBody>
          <a:bodyPr/>
          <a:lstStyle>
            <a:lvl1pPr marL="0" indent="0">
              <a:buNone/>
              <a:defRPr sz="2000">
                <a:solidFill>
                  <a:schemeClr val="tx1"/>
                </a:solidFill>
                <a:latin typeface="+mj-lt"/>
              </a:defRPr>
            </a:lvl1pPr>
          </a:lstStyle>
          <a:p>
            <a:pPr lvl="0"/>
            <a:r>
              <a:rPr lang="en-US"/>
              <a:t>Paragraph</a:t>
            </a:r>
          </a:p>
        </p:txBody>
      </p:sp>
      <p:sp>
        <p:nvSpPr>
          <p:cNvPr id="33" name="Text Placeholder 24">
            <a:extLst>
              <a:ext uri="{FF2B5EF4-FFF2-40B4-BE49-F238E27FC236}">
                <a16:creationId xmlns:a16="http://schemas.microsoft.com/office/drawing/2014/main" id="{4FA8E47D-F781-F741-A501-BF610A3BA234}"/>
              </a:ext>
            </a:extLst>
          </p:cNvPr>
          <p:cNvSpPr>
            <a:spLocks noGrp="1"/>
          </p:cNvSpPr>
          <p:nvPr>
            <p:ph type="body" sz="quarter" idx="14" hasCustomPrompt="1"/>
          </p:nvPr>
        </p:nvSpPr>
        <p:spPr>
          <a:xfrm>
            <a:off x="1237069" y="1116531"/>
            <a:ext cx="3991233" cy="1737140"/>
          </a:xfrm>
          <a:prstGeom prst="rect">
            <a:avLst/>
          </a:prstGeom>
        </p:spPr>
        <p:txBody>
          <a:bodyPr/>
          <a:lstStyle>
            <a:lvl1pPr marL="0" indent="0">
              <a:buNone/>
              <a:defRPr sz="6000">
                <a:solidFill>
                  <a:schemeClr val="bg1"/>
                </a:solidFill>
                <a:latin typeface="+mj-lt"/>
              </a:defRPr>
            </a:lvl1pPr>
          </a:lstStyle>
          <a:p>
            <a:pPr lvl="0"/>
            <a:r>
              <a:rPr lang="en-US"/>
              <a:t>Section Title</a:t>
            </a:r>
          </a:p>
        </p:txBody>
      </p:sp>
      <p:sp>
        <p:nvSpPr>
          <p:cNvPr id="34" name="Text Placeholder 26">
            <a:extLst>
              <a:ext uri="{FF2B5EF4-FFF2-40B4-BE49-F238E27FC236}">
                <a16:creationId xmlns:a16="http://schemas.microsoft.com/office/drawing/2014/main" id="{9B32D4C7-063C-A54A-BFE0-2608E7610E90}"/>
              </a:ext>
            </a:extLst>
          </p:cNvPr>
          <p:cNvSpPr>
            <a:spLocks noGrp="1"/>
          </p:cNvSpPr>
          <p:nvPr>
            <p:ph type="body" sz="quarter" idx="15" hasCustomPrompt="1"/>
          </p:nvPr>
        </p:nvSpPr>
        <p:spPr>
          <a:xfrm>
            <a:off x="1232307" y="3014662"/>
            <a:ext cx="3995995" cy="914400"/>
          </a:xfrm>
          <a:prstGeom prst="rect">
            <a:avLst/>
          </a:prstGeom>
        </p:spPr>
        <p:txBody>
          <a:bodyPr/>
          <a:lstStyle>
            <a:lvl1pPr marL="0" indent="0">
              <a:buNone/>
              <a:defRPr sz="2000">
                <a:solidFill>
                  <a:schemeClr val="bg1"/>
                </a:solidFill>
              </a:defRPr>
            </a:lvl1pPr>
          </a:lstStyle>
          <a:p>
            <a:pPr lvl="0"/>
            <a:r>
              <a:rPr lang="en-US"/>
              <a:t>Subtitle</a:t>
            </a:r>
          </a:p>
        </p:txBody>
      </p:sp>
      <p:sp>
        <p:nvSpPr>
          <p:cNvPr id="35" name="Text Placeholder 26">
            <a:extLst>
              <a:ext uri="{FF2B5EF4-FFF2-40B4-BE49-F238E27FC236}">
                <a16:creationId xmlns:a16="http://schemas.microsoft.com/office/drawing/2014/main" id="{194F984A-A071-B34F-9AD2-1A5251D5DF13}"/>
              </a:ext>
            </a:extLst>
          </p:cNvPr>
          <p:cNvSpPr>
            <a:spLocks noGrp="1"/>
          </p:cNvSpPr>
          <p:nvPr>
            <p:ph type="body" sz="quarter" idx="17" hasCustomPrompt="1"/>
          </p:nvPr>
        </p:nvSpPr>
        <p:spPr>
          <a:xfrm>
            <a:off x="5863818" y="2444988"/>
            <a:ext cx="5642883" cy="914400"/>
          </a:xfrm>
          <a:prstGeom prst="rect">
            <a:avLst/>
          </a:prstGeom>
        </p:spPr>
        <p:txBody>
          <a:bodyPr/>
          <a:lstStyle>
            <a:lvl1pPr marL="0" indent="0">
              <a:lnSpc>
                <a:spcPts val="2120"/>
              </a:lnSpc>
              <a:buNone/>
              <a:defRPr sz="1200">
                <a:solidFill>
                  <a:schemeClr val="tx1"/>
                </a:solidFill>
              </a:defRPr>
            </a:lvl1pPr>
          </a:lstStyle>
          <a:p>
            <a:pPr lvl="0"/>
            <a:r>
              <a:rPr lang="en-CA" sz="1600">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600" err="1">
                <a:latin typeface="Roboto Light" panose="02000000000000000000" pitchFamily="2" charset="0"/>
                <a:ea typeface="Roboto Light" panose="02000000000000000000" pitchFamily="2" charset="0"/>
                <a:cs typeface="Roboto Light" panose="02000000000000000000" pitchFamily="2" charset="0"/>
              </a:rPr>
              <a:t>amet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consectetur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adipiscing</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elit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sed</a:t>
            </a:r>
            <a:r>
              <a:rPr lang="en-CA" sz="1600">
                <a:latin typeface="Roboto Light" panose="02000000000000000000" pitchFamily="2" charset="0"/>
                <a:ea typeface="Roboto Light" panose="02000000000000000000" pitchFamily="2" charset="0"/>
                <a:cs typeface="Roboto Light" panose="02000000000000000000" pitchFamily="2" charset="0"/>
              </a:rPr>
              <a:t> do </a:t>
            </a:r>
            <a:r>
              <a:rPr lang="en-CA" sz="1600" err="1">
                <a:latin typeface="Roboto Light" panose="02000000000000000000" pitchFamily="2" charset="0"/>
                <a:ea typeface="Roboto Light" panose="02000000000000000000" pitchFamily="2" charset="0"/>
                <a:cs typeface="Roboto Light" panose="02000000000000000000" pitchFamily="2" charset="0"/>
              </a:rPr>
              <a:t>eiusmod</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tempor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incididunt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ut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labore</a:t>
            </a:r>
            <a:r>
              <a:rPr lang="en-CA" sz="1600">
                <a:latin typeface="Roboto Light" panose="02000000000000000000" pitchFamily="2" charset="0"/>
                <a:ea typeface="Roboto Light" panose="02000000000000000000" pitchFamily="2" charset="0"/>
                <a:cs typeface="Roboto Light" panose="02000000000000000000" pitchFamily="2" charset="0"/>
              </a:rPr>
              <a:t> et dolore magna </a:t>
            </a:r>
            <a:r>
              <a:rPr lang="en-CA" sz="1600" err="1">
                <a:latin typeface="Roboto Light" panose="02000000000000000000" pitchFamily="2" charset="0"/>
                <a:ea typeface="Roboto Light" panose="02000000000000000000" pitchFamily="2" charset="0"/>
                <a:cs typeface="Roboto Light" panose="02000000000000000000" pitchFamily="2" charset="0"/>
              </a:rPr>
              <a:t>aliqua</a:t>
            </a:r>
            <a:r>
              <a:rPr lang="en-CA" sz="1600">
                <a:latin typeface="Roboto Light" panose="02000000000000000000" pitchFamily="2" charset="0"/>
                <a:ea typeface="Roboto Light" panose="02000000000000000000" pitchFamily="2" charset="0"/>
                <a:cs typeface="Roboto Light" panose="02000000000000000000" pitchFamily="2" charset="0"/>
              </a:rPr>
              <a:t>.</a:t>
            </a:r>
            <a:endParaRPr lang="en-US"/>
          </a:p>
        </p:txBody>
      </p:sp>
      <p:sp>
        <p:nvSpPr>
          <p:cNvPr id="36" name="Text Placeholder 24">
            <a:extLst>
              <a:ext uri="{FF2B5EF4-FFF2-40B4-BE49-F238E27FC236}">
                <a16:creationId xmlns:a16="http://schemas.microsoft.com/office/drawing/2014/main" id="{6BB4826B-FCED-B645-A3E6-DE7A72CE4312}"/>
              </a:ext>
            </a:extLst>
          </p:cNvPr>
          <p:cNvSpPr>
            <a:spLocks noGrp="1"/>
          </p:cNvSpPr>
          <p:nvPr>
            <p:ph type="body" sz="quarter" idx="18" hasCustomPrompt="1"/>
          </p:nvPr>
        </p:nvSpPr>
        <p:spPr>
          <a:xfrm>
            <a:off x="5863819" y="370064"/>
            <a:ext cx="5642382" cy="352474"/>
          </a:xfrm>
          <a:prstGeom prst="rect">
            <a:avLst/>
          </a:prstGeom>
        </p:spPr>
        <p:txBody>
          <a:bodyPr/>
          <a:lstStyle>
            <a:lvl1pPr marL="0" indent="0">
              <a:buNone/>
              <a:defRPr sz="2000">
                <a:solidFill>
                  <a:schemeClr val="tx1"/>
                </a:solidFill>
                <a:latin typeface="+mj-lt"/>
              </a:defRPr>
            </a:lvl1pPr>
          </a:lstStyle>
          <a:p>
            <a:pPr lvl="0"/>
            <a:r>
              <a:rPr lang="en-US"/>
              <a:t>Paragraph</a:t>
            </a:r>
          </a:p>
        </p:txBody>
      </p:sp>
      <p:sp>
        <p:nvSpPr>
          <p:cNvPr id="37" name="Text Placeholder 26">
            <a:extLst>
              <a:ext uri="{FF2B5EF4-FFF2-40B4-BE49-F238E27FC236}">
                <a16:creationId xmlns:a16="http://schemas.microsoft.com/office/drawing/2014/main" id="{B2819E3A-A3E1-A84D-AFE4-BCB5E7ECBFDB}"/>
              </a:ext>
            </a:extLst>
          </p:cNvPr>
          <p:cNvSpPr>
            <a:spLocks noGrp="1"/>
          </p:cNvSpPr>
          <p:nvPr>
            <p:ph type="body" sz="quarter" idx="19" hasCustomPrompt="1"/>
          </p:nvPr>
        </p:nvSpPr>
        <p:spPr>
          <a:xfrm>
            <a:off x="5863819" y="870427"/>
            <a:ext cx="5647144" cy="914400"/>
          </a:xfrm>
          <a:prstGeom prst="rect">
            <a:avLst/>
          </a:prstGeom>
        </p:spPr>
        <p:txBody>
          <a:bodyPr/>
          <a:lstStyle>
            <a:lvl1pPr marL="0" indent="0">
              <a:lnSpc>
                <a:spcPts val="2120"/>
              </a:lnSpc>
              <a:buNone/>
              <a:defRPr sz="1200">
                <a:solidFill>
                  <a:schemeClr val="tx1"/>
                </a:solidFill>
              </a:defRPr>
            </a:lvl1pPr>
          </a:lstStyle>
          <a:p>
            <a:pPr lvl="0"/>
            <a:r>
              <a:rPr lang="en-CA" sz="1600">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600" err="1">
                <a:latin typeface="Roboto Light" panose="02000000000000000000" pitchFamily="2" charset="0"/>
                <a:ea typeface="Roboto Light" panose="02000000000000000000" pitchFamily="2" charset="0"/>
                <a:cs typeface="Roboto Light" panose="02000000000000000000" pitchFamily="2" charset="0"/>
              </a:rPr>
              <a:t>amet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consectetur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adipiscing</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elit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sed</a:t>
            </a:r>
            <a:r>
              <a:rPr lang="en-CA" sz="1600">
                <a:latin typeface="Roboto Light" panose="02000000000000000000" pitchFamily="2" charset="0"/>
                <a:ea typeface="Roboto Light" panose="02000000000000000000" pitchFamily="2" charset="0"/>
                <a:cs typeface="Roboto Light" panose="02000000000000000000" pitchFamily="2" charset="0"/>
              </a:rPr>
              <a:t> do </a:t>
            </a:r>
            <a:r>
              <a:rPr lang="en-CA" sz="1600" err="1">
                <a:latin typeface="Roboto Light" panose="02000000000000000000" pitchFamily="2" charset="0"/>
                <a:ea typeface="Roboto Light" panose="02000000000000000000" pitchFamily="2" charset="0"/>
                <a:cs typeface="Roboto Light" panose="02000000000000000000" pitchFamily="2" charset="0"/>
              </a:rPr>
              <a:t>eiusmod</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tempor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incididunt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ut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labore</a:t>
            </a:r>
            <a:r>
              <a:rPr lang="en-CA" sz="1600">
                <a:latin typeface="Roboto Light" panose="02000000000000000000" pitchFamily="2" charset="0"/>
                <a:ea typeface="Roboto Light" panose="02000000000000000000" pitchFamily="2" charset="0"/>
                <a:cs typeface="Roboto Light" panose="02000000000000000000" pitchFamily="2" charset="0"/>
              </a:rPr>
              <a:t> et dolore magna </a:t>
            </a:r>
            <a:r>
              <a:rPr lang="en-CA" sz="1600" err="1">
                <a:latin typeface="Roboto Light" panose="02000000000000000000" pitchFamily="2" charset="0"/>
                <a:ea typeface="Roboto Light" panose="02000000000000000000" pitchFamily="2" charset="0"/>
                <a:cs typeface="Roboto Light" panose="02000000000000000000" pitchFamily="2" charset="0"/>
              </a:rPr>
              <a:t>aliqua</a:t>
            </a:r>
            <a:r>
              <a:rPr lang="en-CA" sz="1600">
                <a:latin typeface="Roboto Light" panose="02000000000000000000" pitchFamily="2" charset="0"/>
                <a:ea typeface="Roboto Light" panose="02000000000000000000" pitchFamily="2" charset="0"/>
                <a:cs typeface="Roboto Light" panose="02000000000000000000" pitchFamily="2" charset="0"/>
              </a:rPr>
              <a:t>.</a:t>
            </a:r>
            <a:endParaRPr lang="en-US"/>
          </a:p>
        </p:txBody>
      </p:sp>
      <p:sp>
        <p:nvSpPr>
          <p:cNvPr id="38" name="Text Placeholder 24">
            <a:extLst>
              <a:ext uri="{FF2B5EF4-FFF2-40B4-BE49-F238E27FC236}">
                <a16:creationId xmlns:a16="http://schemas.microsoft.com/office/drawing/2014/main" id="{6C911399-D629-634A-8294-EC1172136878}"/>
              </a:ext>
            </a:extLst>
          </p:cNvPr>
          <p:cNvSpPr>
            <a:spLocks noGrp="1"/>
          </p:cNvSpPr>
          <p:nvPr>
            <p:ph type="body" sz="quarter" idx="20" hasCustomPrompt="1"/>
          </p:nvPr>
        </p:nvSpPr>
        <p:spPr>
          <a:xfrm>
            <a:off x="5878899" y="3582988"/>
            <a:ext cx="5607458" cy="376238"/>
          </a:xfrm>
          <a:prstGeom prst="rect">
            <a:avLst/>
          </a:prstGeom>
        </p:spPr>
        <p:txBody>
          <a:bodyPr/>
          <a:lstStyle>
            <a:lvl1pPr marL="0" indent="0">
              <a:buNone/>
              <a:defRPr sz="2000">
                <a:solidFill>
                  <a:schemeClr val="tx1"/>
                </a:solidFill>
                <a:latin typeface="+mj-lt"/>
              </a:defRPr>
            </a:lvl1pPr>
          </a:lstStyle>
          <a:p>
            <a:pPr lvl="0"/>
            <a:r>
              <a:rPr lang="en-US"/>
              <a:t>Paragraph</a:t>
            </a:r>
          </a:p>
        </p:txBody>
      </p:sp>
      <p:sp>
        <p:nvSpPr>
          <p:cNvPr id="39" name="Text Placeholder 26">
            <a:extLst>
              <a:ext uri="{FF2B5EF4-FFF2-40B4-BE49-F238E27FC236}">
                <a16:creationId xmlns:a16="http://schemas.microsoft.com/office/drawing/2014/main" id="{CC2B093D-CF74-E945-A20A-167445E1F9E9}"/>
              </a:ext>
            </a:extLst>
          </p:cNvPr>
          <p:cNvSpPr>
            <a:spLocks noGrp="1"/>
          </p:cNvSpPr>
          <p:nvPr>
            <p:ph type="body" sz="quarter" idx="21" hasCustomPrompt="1"/>
          </p:nvPr>
        </p:nvSpPr>
        <p:spPr>
          <a:xfrm>
            <a:off x="5878899" y="4070351"/>
            <a:ext cx="5612693" cy="914400"/>
          </a:xfrm>
          <a:prstGeom prst="rect">
            <a:avLst/>
          </a:prstGeom>
        </p:spPr>
        <p:txBody>
          <a:bodyPr/>
          <a:lstStyle>
            <a:lvl1pPr marL="0" indent="0">
              <a:lnSpc>
                <a:spcPts val="2120"/>
              </a:lnSpc>
              <a:buNone/>
              <a:defRPr sz="1200">
                <a:solidFill>
                  <a:schemeClr val="tx1"/>
                </a:solidFill>
              </a:defRPr>
            </a:lvl1pPr>
          </a:lstStyle>
          <a:p>
            <a:pPr lvl="0"/>
            <a:r>
              <a:rPr lang="en-CA" sz="1600">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600" err="1">
                <a:latin typeface="Roboto Light" panose="02000000000000000000" pitchFamily="2" charset="0"/>
                <a:ea typeface="Roboto Light" panose="02000000000000000000" pitchFamily="2" charset="0"/>
                <a:cs typeface="Roboto Light" panose="02000000000000000000" pitchFamily="2" charset="0"/>
              </a:rPr>
              <a:t>amet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consectetur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adipiscing</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elit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sed</a:t>
            </a:r>
            <a:r>
              <a:rPr lang="en-CA" sz="1600">
                <a:latin typeface="Roboto Light" panose="02000000000000000000" pitchFamily="2" charset="0"/>
                <a:ea typeface="Roboto Light" panose="02000000000000000000" pitchFamily="2" charset="0"/>
                <a:cs typeface="Roboto Light" panose="02000000000000000000" pitchFamily="2" charset="0"/>
              </a:rPr>
              <a:t> do </a:t>
            </a:r>
            <a:r>
              <a:rPr lang="en-CA" sz="1600" err="1">
                <a:latin typeface="Roboto Light" panose="02000000000000000000" pitchFamily="2" charset="0"/>
                <a:ea typeface="Roboto Light" panose="02000000000000000000" pitchFamily="2" charset="0"/>
                <a:cs typeface="Roboto Light" panose="02000000000000000000" pitchFamily="2" charset="0"/>
              </a:rPr>
              <a:t>eiusmod</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tempor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incididunt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ut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labore</a:t>
            </a:r>
            <a:r>
              <a:rPr lang="en-CA" sz="1600">
                <a:latin typeface="Roboto Light" panose="02000000000000000000" pitchFamily="2" charset="0"/>
                <a:ea typeface="Roboto Light" panose="02000000000000000000" pitchFamily="2" charset="0"/>
                <a:cs typeface="Roboto Light" panose="02000000000000000000" pitchFamily="2" charset="0"/>
              </a:rPr>
              <a:t> et dolore magna </a:t>
            </a:r>
            <a:r>
              <a:rPr lang="en-CA" sz="1600" err="1">
                <a:latin typeface="Roboto Light" panose="02000000000000000000" pitchFamily="2" charset="0"/>
                <a:ea typeface="Roboto Light" panose="02000000000000000000" pitchFamily="2" charset="0"/>
                <a:cs typeface="Roboto Light" panose="02000000000000000000" pitchFamily="2" charset="0"/>
              </a:rPr>
              <a:t>aliqua</a:t>
            </a:r>
            <a:r>
              <a:rPr lang="en-CA" sz="1600">
                <a:latin typeface="Roboto Light" panose="02000000000000000000" pitchFamily="2" charset="0"/>
                <a:ea typeface="Roboto Light" panose="02000000000000000000" pitchFamily="2" charset="0"/>
                <a:cs typeface="Roboto Light" panose="02000000000000000000" pitchFamily="2" charset="0"/>
              </a:rPr>
              <a:t>.</a:t>
            </a:r>
            <a:endParaRPr lang="en-US"/>
          </a:p>
        </p:txBody>
      </p:sp>
      <p:sp>
        <p:nvSpPr>
          <p:cNvPr id="42" name="Text Placeholder 24">
            <a:extLst>
              <a:ext uri="{FF2B5EF4-FFF2-40B4-BE49-F238E27FC236}">
                <a16:creationId xmlns:a16="http://schemas.microsoft.com/office/drawing/2014/main" id="{F622F887-348D-3C45-BF93-65C8A01B8E64}"/>
              </a:ext>
            </a:extLst>
          </p:cNvPr>
          <p:cNvSpPr>
            <a:spLocks noGrp="1"/>
          </p:cNvSpPr>
          <p:nvPr>
            <p:ph type="body" sz="quarter" idx="22" hasCustomPrompt="1"/>
          </p:nvPr>
        </p:nvSpPr>
        <p:spPr>
          <a:xfrm>
            <a:off x="5888745" y="5156201"/>
            <a:ext cx="5607458" cy="376238"/>
          </a:xfrm>
          <a:prstGeom prst="rect">
            <a:avLst/>
          </a:prstGeom>
        </p:spPr>
        <p:txBody>
          <a:bodyPr/>
          <a:lstStyle>
            <a:lvl1pPr marL="0" indent="0">
              <a:buNone/>
              <a:defRPr sz="2000">
                <a:solidFill>
                  <a:schemeClr val="tx1"/>
                </a:solidFill>
                <a:latin typeface="+mj-lt"/>
              </a:defRPr>
            </a:lvl1pPr>
          </a:lstStyle>
          <a:p>
            <a:pPr lvl="0"/>
            <a:r>
              <a:rPr lang="en-US"/>
              <a:t>Paragraph</a:t>
            </a:r>
          </a:p>
        </p:txBody>
      </p:sp>
      <p:sp>
        <p:nvSpPr>
          <p:cNvPr id="44" name="Text Placeholder 26">
            <a:extLst>
              <a:ext uri="{FF2B5EF4-FFF2-40B4-BE49-F238E27FC236}">
                <a16:creationId xmlns:a16="http://schemas.microsoft.com/office/drawing/2014/main" id="{B0452B9A-F158-EC4A-A84C-1E6BE591B8C8}"/>
              </a:ext>
            </a:extLst>
          </p:cNvPr>
          <p:cNvSpPr>
            <a:spLocks noGrp="1"/>
          </p:cNvSpPr>
          <p:nvPr>
            <p:ph type="body" sz="quarter" idx="23" hasCustomPrompt="1"/>
          </p:nvPr>
        </p:nvSpPr>
        <p:spPr>
          <a:xfrm>
            <a:off x="5893508" y="5624512"/>
            <a:ext cx="5612693" cy="914400"/>
          </a:xfrm>
          <a:prstGeom prst="rect">
            <a:avLst/>
          </a:prstGeom>
        </p:spPr>
        <p:txBody>
          <a:bodyPr/>
          <a:lstStyle>
            <a:lvl1pPr marL="0" indent="0">
              <a:lnSpc>
                <a:spcPts val="2120"/>
              </a:lnSpc>
              <a:buNone/>
              <a:defRPr sz="1200">
                <a:solidFill>
                  <a:schemeClr val="tx1"/>
                </a:solidFill>
              </a:defRPr>
            </a:lvl1pPr>
          </a:lstStyle>
          <a:p>
            <a:pPr lvl="0"/>
            <a:r>
              <a:rPr lang="en-CA" sz="1600">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600" err="1">
                <a:latin typeface="Roboto Light" panose="02000000000000000000" pitchFamily="2" charset="0"/>
                <a:ea typeface="Roboto Light" panose="02000000000000000000" pitchFamily="2" charset="0"/>
                <a:cs typeface="Roboto Light" panose="02000000000000000000" pitchFamily="2" charset="0"/>
              </a:rPr>
              <a:t>amet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consectetur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adipiscing</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elit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sed</a:t>
            </a:r>
            <a:r>
              <a:rPr lang="en-CA" sz="1600">
                <a:latin typeface="Roboto Light" panose="02000000000000000000" pitchFamily="2" charset="0"/>
                <a:ea typeface="Roboto Light" panose="02000000000000000000" pitchFamily="2" charset="0"/>
                <a:cs typeface="Roboto Light" panose="02000000000000000000" pitchFamily="2" charset="0"/>
              </a:rPr>
              <a:t> do </a:t>
            </a:r>
            <a:r>
              <a:rPr lang="en-CA" sz="1600" err="1">
                <a:latin typeface="Roboto Light" panose="02000000000000000000" pitchFamily="2" charset="0"/>
                <a:ea typeface="Roboto Light" panose="02000000000000000000" pitchFamily="2" charset="0"/>
                <a:cs typeface="Roboto Light" panose="02000000000000000000" pitchFamily="2" charset="0"/>
              </a:rPr>
              <a:t>eiusmod</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tempor</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incididunt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ut</a:t>
            </a:r>
            <a:r>
              <a:rPr lang="en-CA" sz="1600">
                <a:latin typeface="Roboto Light" panose="02000000000000000000" pitchFamily="2" charset="0"/>
                <a:ea typeface="Roboto Light" panose="02000000000000000000" pitchFamily="2" charset="0"/>
                <a:cs typeface="Roboto Light" panose="02000000000000000000" pitchFamily="2" charset="0"/>
              </a:rPr>
              <a:t> </a:t>
            </a:r>
            <a:r>
              <a:rPr lang="en-CA" sz="1600" err="1">
                <a:latin typeface="Roboto Light" panose="02000000000000000000" pitchFamily="2" charset="0"/>
                <a:ea typeface="Roboto Light" panose="02000000000000000000" pitchFamily="2" charset="0"/>
                <a:cs typeface="Roboto Light" panose="02000000000000000000" pitchFamily="2" charset="0"/>
              </a:rPr>
              <a:t>labore</a:t>
            </a:r>
            <a:r>
              <a:rPr lang="en-CA" sz="1600">
                <a:latin typeface="Roboto Light" panose="02000000000000000000" pitchFamily="2" charset="0"/>
                <a:ea typeface="Roboto Light" panose="02000000000000000000" pitchFamily="2" charset="0"/>
                <a:cs typeface="Roboto Light" panose="02000000000000000000" pitchFamily="2" charset="0"/>
              </a:rPr>
              <a:t> et dolore magna </a:t>
            </a:r>
            <a:r>
              <a:rPr lang="en-CA" sz="1600" err="1">
                <a:latin typeface="Roboto Light" panose="02000000000000000000" pitchFamily="2" charset="0"/>
                <a:ea typeface="Roboto Light" panose="02000000000000000000" pitchFamily="2" charset="0"/>
                <a:cs typeface="Roboto Light" panose="02000000000000000000" pitchFamily="2" charset="0"/>
              </a:rPr>
              <a:t>aliqua</a:t>
            </a:r>
            <a:r>
              <a:rPr lang="en-CA" sz="1600">
                <a:latin typeface="Roboto Light" panose="02000000000000000000" pitchFamily="2" charset="0"/>
                <a:ea typeface="Roboto Light" panose="02000000000000000000" pitchFamily="2" charset="0"/>
                <a:cs typeface="Roboto Light" panose="02000000000000000000" pitchFamily="2" charset="0"/>
              </a:rPr>
              <a:t>.</a:t>
            </a:r>
            <a:endParaRPr lang="en-US"/>
          </a:p>
        </p:txBody>
      </p:sp>
      <p:sp>
        <p:nvSpPr>
          <p:cNvPr id="45" name="TextBox 44">
            <a:extLst>
              <a:ext uri="{FF2B5EF4-FFF2-40B4-BE49-F238E27FC236}">
                <a16:creationId xmlns:a16="http://schemas.microsoft.com/office/drawing/2014/main" id="{373779EC-1B60-4C49-8FC0-357DA6CB1A60}"/>
              </a:ext>
            </a:extLst>
          </p:cNvPr>
          <p:cNvSpPr txBox="1"/>
          <p:nvPr userDrawn="1"/>
        </p:nvSpPr>
        <p:spPr>
          <a:xfrm>
            <a:off x="11693867" y="414826"/>
            <a:ext cx="346249" cy="5385899"/>
          </a:xfrm>
          <a:prstGeom prst="rect">
            <a:avLst/>
          </a:prstGeom>
          <a:noFill/>
        </p:spPr>
        <p:txBody>
          <a:bodyPr vert="vert" wrap="square" rtlCol="0">
            <a:spAutoFit/>
          </a:bodyPr>
          <a:lstStyle/>
          <a:p>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b="0" i="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spTree>
    <p:extLst>
      <p:ext uri="{BB962C8B-B14F-4D97-AF65-F5344CB8AC3E}">
        <p14:creationId xmlns:p14="http://schemas.microsoft.com/office/powerpoint/2010/main" val="284841620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Stakeholder (Wealthier)">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6F726052-FC61-C141-B305-324A8FCDE813}"/>
              </a:ext>
            </a:extLst>
          </p:cNvPr>
          <p:cNvSpPr>
            <a:spLocks noGrp="1"/>
          </p:cNvSpPr>
          <p:nvPr>
            <p:ph type="sldNum" sz="quarter" idx="12"/>
          </p:nvPr>
        </p:nvSpPr>
        <p:spPr/>
        <p:txBody>
          <a:bodyPr/>
          <a:lstStyle/>
          <a:p>
            <a:fld id="{887A9567-B06F-C940-B410-F4F3929FAE7F}" type="slidenum">
              <a:rPr lang="en-US" smtClean="0"/>
              <a:t>‹#›</a:t>
            </a:fld>
            <a:endParaRPr lang="en-US"/>
          </a:p>
        </p:txBody>
      </p:sp>
      <p:sp>
        <p:nvSpPr>
          <p:cNvPr id="7" name="Rectangle 6">
            <a:extLst>
              <a:ext uri="{FF2B5EF4-FFF2-40B4-BE49-F238E27FC236}">
                <a16:creationId xmlns:a16="http://schemas.microsoft.com/office/drawing/2014/main" id="{85B49FA8-FC51-384C-A473-19AD2ED9C9AC}"/>
              </a:ext>
            </a:extLst>
          </p:cNvPr>
          <p:cNvSpPr/>
          <p:nvPr/>
        </p:nvSpPr>
        <p:spPr>
          <a:xfrm>
            <a:off x="0" y="909637"/>
            <a:ext cx="5629275" cy="6029325"/>
          </a:xfrm>
          <a:prstGeom prst="rec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A758AA8E-5563-7E48-A6F3-0477F04BBD5B}"/>
              </a:ext>
            </a:extLst>
          </p:cNvPr>
          <p:cNvCxnSpPr/>
          <p:nvPr/>
        </p:nvCxnSpPr>
        <p:spPr>
          <a:xfrm>
            <a:off x="881063" y="5800725"/>
            <a:ext cx="0" cy="1285875"/>
          </a:xfrm>
          <a:prstGeom prst="line">
            <a:avLst/>
          </a:prstGeom>
          <a:ln>
            <a:solidFill>
              <a:schemeClr val="bg1"/>
            </a:solidFill>
          </a:ln>
        </p:spPr>
        <p:style>
          <a:lnRef idx="1">
            <a:schemeClr val="accent2"/>
          </a:lnRef>
          <a:fillRef idx="0">
            <a:schemeClr val="accent2"/>
          </a:fillRef>
          <a:effectRef idx="0">
            <a:schemeClr val="accent2"/>
          </a:effectRef>
          <a:fontRef idx="minor">
            <a:schemeClr val="tx1"/>
          </a:fontRef>
        </p:style>
      </p:cxnSp>
      <p:sp>
        <p:nvSpPr>
          <p:cNvPr id="25" name="Picture Placeholder 2">
            <a:extLst>
              <a:ext uri="{FF2B5EF4-FFF2-40B4-BE49-F238E27FC236}">
                <a16:creationId xmlns:a16="http://schemas.microsoft.com/office/drawing/2014/main" id="{ACE8BAE1-A900-8845-81FD-7D84FE57E4CC}"/>
              </a:ext>
            </a:extLst>
          </p:cNvPr>
          <p:cNvSpPr>
            <a:spLocks noGrp="1"/>
          </p:cNvSpPr>
          <p:nvPr>
            <p:ph type="pic" sz="quarter" idx="13"/>
          </p:nvPr>
        </p:nvSpPr>
        <p:spPr>
          <a:xfrm>
            <a:off x="1518969" y="1730247"/>
            <a:ext cx="2591335" cy="2549525"/>
          </a:xfrm>
          <a:prstGeom prst="rect">
            <a:avLst/>
          </a:prstGeom>
          <a:pattFill prst="lgCheck">
            <a:fgClr>
              <a:schemeClr val="tx2">
                <a:lumMod val="20000"/>
                <a:lumOff val="80000"/>
              </a:schemeClr>
            </a:fgClr>
            <a:bgClr>
              <a:schemeClr val="bg1"/>
            </a:bgClr>
          </a:pattFill>
        </p:spPr>
        <p:txBody>
          <a:bodyPr/>
          <a:lstStyle>
            <a:lvl1pPr marL="0" indent="0" algn="ctr">
              <a:buNone/>
              <a:defRPr sz="1800"/>
            </a:lvl1pPr>
          </a:lstStyle>
          <a:p>
            <a:r>
              <a:rPr lang="fr-FR"/>
              <a:t>Cliquez sur l'icône pour ajouter une image</a:t>
            </a:r>
            <a:endParaRPr lang="en-US"/>
          </a:p>
        </p:txBody>
      </p:sp>
      <p:sp>
        <p:nvSpPr>
          <p:cNvPr id="3" name="Text Placeholder 2">
            <a:extLst>
              <a:ext uri="{FF2B5EF4-FFF2-40B4-BE49-F238E27FC236}">
                <a16:creationId xmlns:a16="http://schemas.microsoft.com/office/drawing/2014/main" id="{ABDD3402-D870-6A41-AC7E-2F27DBD3C5DF}"/>
              </a:ext>
            </a:extLst>
          </p:cNvPr>
          <p:cNvSpPr>
            <a:spLocks noGrp="1"/>
          </p:cNvSpPr>
          <p:nvPr>
            <p:ph type="body" sz="quarter" idx="14"/>
          </p:nvPr>
        </p:nvSpPr>
        <p:spPr>
          <a:xfrm>
            <a:off x="1519238" y="4538663"/>
            <a:ext cx="3630278" cy="401637"/>
          </a:xfrm>
          <a:prstGeom prst="rect">
            <a:avLst/>
          </a:prstGeom>
        </p:spPr>
        <p:txBody>
          <a:bodyPr/>
          <a:lstStyle>
            <a:lvl1pPr marL="0" indent="0">
              <a:buNone/>
              <a:defRPr sz="1800" cap="all" baseline="0">
                <a:solidFill>
                  <a:schemeClr val="bg1"/>
                </a:solidFill>
                <a:latin typeface="+mj-lt"/>
              </a:defRPr>
            </a:lvl1pPr>
          </a:lstStyle>
          <a:p>
            <a:pPr lvl="0"/>
            <a:r>
              <a:rPr lang="fr-FR"/>
              <a:t>Cliquez pour modifier les styles du texte du masque</a:t>
            </a:r>
          </a:p>
        </p:txBody>
      </p:sp>
      <p:sp>
        <p:nvSpPr>
          <p:cNvPr id="5" name="Text Placeholder 4">
            <a:extLst>
              <a:ext uri="{FF2B5EF4-FFF2-40B4-BE49-F238E27FC236}">
                <a16:creationId xmlns:a16="http://schemas.microsoft.com/office/drawing/2014/main" id="{F6064F7B-EF64-7B48-BAAD-EF281C7D5A65}"/>
              </a:ext>
            </a:extLst>
          </p:cNvPr>
          <p:cNvSpPr>
            <a:spLocks noGrp="1"/>
          </p:cNvSpPr>
          <p:nvPr>
            <p:ph type="body" sz="quarter" idx="15"/>
          </p:nvPr>
        </p:nvSpPr>
        <p:spPr>
          <a:xfrm>
            <a:off x="1519238" y="4940300"/>
            <a:ext cx="3630612" cy="1008063"/>
          </a:xfrm>
          <a:prstGeom prst="rect">
            <a:avLst/>
          </a:prstGeom>
        </p:spPr>
        <p:txBody>
          <a:bodyPr/>
          <a:lstStyle>
            <a:lvl1pPr marL="0" indent="0">
              <a:buNone/>
              <a:defRPr sz="1400">
                <a:solidFill>
                  <a:schemeClr val="bg1"/>
                </a:solidFill>
              </a:defRPr>
            </a:lvl1pPr>
          </a:lstStyle>
          <a:p>
            <a:pPr lvl="0"/>
            <a:r>
              <a:rPr lang="fr-FR"/>
              <a:t>Cliquez pour modifier les styles du texte du masque</a:t>
            </a:r>
          </a:p>
        </p:txBody>
      </p:sp>
      <p:sp>
        <p:nvSpPr>
          <p:cNvPr id="9" name="Text Placeholder 8">
            <a:extLst>
              <a:ext uri="{FF2B5EF4-FFF2-40B4-BE49-F238E27FC236}">
                <a16:creationId xmlns:a16="http://schemas.microsoft.com/office/drawing/2014/main" id="{4C2CCA2F-6F86-0D47-A016-31F722A821A2}"/>
              </a:ext>
            </a:extLst>
          </p:cNvPr>
          <p:cNvSpPr>
            <a:spLocks noGrp="1"/>
          </p:cNvSpPr>
          <p:nvPr>
            <p:ph type="body" sz="quarter" idx="16" hasCustomPrompt="1"/>
          </p:nvPr>
        </p:nvSpPr>
        <p:spPr>
          <a:xfrm>
            <a:off x="6159500" y="1627188"/>
            <a:ext cx="5194300" cy="490537"/>
          </a:xfrm>
          <a:prstGeom prst="rect">
            <a:avLst/>
          </a:prstGeom>
        </p:spPr>
        <p:txBody>
          <a:bodyPr/>
          <a:lstStyle>
            <a:lvl1pPr marL="0" indent="0">
              <a:buNone/>
              <a:defRPr sz="1800">
                <a:latin typeface="+mj-lt"/>
              </a:defRPr>
            </a:lvl1pPr>
          </a:lstStyle>
          <a:p>
            <a:pPr lvl="0"/>
            <a:r>
              <a:rPr lang="en-US">
                <a:latin typeface="+mj-lt"/>
              </a:rPr>
              <a:t>Subtitle</a:t>
            </a:r>
            <a:endParaRPr lang="en-US"/>
          </a:p>
        </p:txBody>
      </p:sp>
      <p:sp>
        <p:nvSpPr>
          <p:cNvPr id="27" name="Text Placeholder 26">
            <a:extLst>
              <a:ext uri="{FF2B5EF4-FFF2-40B4-BE49-F238E27FC236}">
                <a16:creationId xmlns:a16="http://schemas.microsoft.com/office/drawing/2014/main" id="{D4927F96-71D6-214E-9AE3-57E6BD8CA824}"/>
              </a:ext>
            </a:extLst>
          </p:cNvPr>
          <p:cNvSpPr>
            <a:spLocks noGrp="1"/>
          </p:cNvSpPr>
          <p:nvPr>
            <p:ph type="body" sz="quarter" idx="17" hasCustomPrompt="1"/>
          </p:nvPr>
        </p:nvSpPr>
        <p:spPr>
          <a:xfrm>
            <a:off x="6159500" y="2252663"/>
            <a:ext cx="5194300" cy="3984625"/>
          </a:xfrm>
          <a:prstGeom prst="rect">
            <a:avLst/>
          </a:prstGeom>
        </p:spPr>
        <p:txBody>
          <a:bodyPr/>
          <a:lstStyle>
            <a:lvl1pPr marL="0" indent="0">
              <a:lnSpc>
                <a:spcPts val="2220"/>
              </a:lnSpc>
              <a:buNone/>
              <a:defRPr sz="160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sed</a:t>
            </a:r>
            <a:r>
              <a:rPr lang="en-US"/>
              <a:t> do </a:t>
            </a:r>
            <a:r>
              <a:rPr lang="en-US" err="1"/>
              <a:t>eiusmod</a:t>
            </a:r>
            <a:r>
              <a:rPr lang="en-US"/>
              <a:t> </a:t>
            </a:r>
            <a:r>
              <a:rPr lang="en-US" err="1"/>
              <a:t>tempor</a:t>
            </a:r>
            <a:r>
              <a:rPr lang="en-US"/>
              <a:t> </a:t>
            </a:r>
            <a:r>
              <a:rPr lang="en-US" err="1"/>
              <a:t>incididunt</a:t>
            </a:r>
            <a:r>
              <a:rPr lang="en-US"/>
              <a:t> </a:t>
            </a:r>
            <a:r>
              <a:rPr lang="en-US" err="1"/>
              <a:t>ut</a:t>
            </a:r>
            <a:r>
              <a:rPr lang="en-US"/>
              <a:t> </a:t>
            </a:r>
            <a:r>
              <a:rPr lang="en-US" err="1"/>
              <a:t>labore</a:t>
            </a:r>
            <a:r>
              <a:rPr lang="en-US"/>
              <a:t> et dolore magna </a:t>
            </a:r>
            <a:r>
              <a:rPr lang="en-US" err="1"/>
              <a:t>aliqua</a:t>
            </a:r>
            <a:r>
              <a:rPr lang="en-US"/>
              <a:t>. 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a:t>
            </a:r>
          </a:p>
          <a:p>
            <a:pPr lvl="0"/>
            <a:endParaRPr lang="en-US"/>
          </a:p>
          <a:p>
            <a:pPr lvl="0"/>
            <a:endParaRPr lang="en-US"/>
          </a:p>
        </p:txBody>
      </p:sp>
      <p:sp>
        <p:nvSpPr>
          <p:cNvPr id="28" name="TextBox 27">
            <a:extLst>
              <a:ext uri="{FF2B5EF4-FFF2-40B4-BE49-F238E27FC236}">
                <a16:creationId xmlns:a16="http://schemas.microsoft.com/office/drawing/2014/main" id="{6B8CE525-8953-6E4A-A38D-4B21B02FA9A9}"/>
              </a:ext>
            </a:extLst>
          </p:cNvPr>
          <p:cNvSpPr txBox="1"/>
          <p:nvPr userDrawn="1"/>
        </p:nvSpPr>
        <p:spPr>
          <a:xfrm>
            <a:off x="11693867" y="414826"/>
            <a:ext cx="346249" cy="5385899"/>
          </a:xfrm>
          <a:prstGeom prst="rect">
            <a:avLst/>
          </a:prstGeom>
          <a:noFill/>
        </p:spPr>
        <p:txBody>
          <a:bodyPr vert="vert" wrap="square" rtlCol="0">
            <a:spAutoFit/>
          </a:bodyPr>
          <a:lstStyle/>
          <a:p>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b="0" i="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spTree>
    <p:extLst>
      <p:ext uri="{BB962C8B-B14F-4D97-AF65-F5344CB8AC3E}">
        <p14:creationId xmlns:p14="http://schemas.microsoft.com/office/powerpoint/2010/main" val="36550275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Blank (School Top)">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9311EA0-A77F-2340-A9C6-03669DB0889A}"/>
              </a:ext>
            </a:extLst>
          </p:cNvPr>
          <p:cNvSpPr>
            <a:spLocks noGrp="1"/>
          </p:cNvSpPr>
          <p:nvPr>
            <p:ph type="sldNum" sz="quarter" idx="10"/>
          </p:nvPr>
        </p:nvSpPr>
        <p:spPr/>
        <p:txBody>
          <a:bodyPr/>
          <a:lstStyle/>
          <a:p>
            <a:fld id="{887A9567-B06F-C940-B410-F4F3929FAE7F}" type="slidenum">
              <a:rPr lang="en-US" smtClean="0"/>
              <a:pPr/>
              <a:t>‹#›</a:t>
            </a:fld>
            <a:endParaRPr lang="en-US"/>
          </a:p>
        </p:txBody>
      </p:sp>
      <p:sp>
        <p:nvSpPr>
          <p:cNvPr id="4" name="TextBox 3">
            <a:extLst>
              <a:ext uri="{FF2B5EF4-FFF2-40B4-BE49-F238E27FC236}">
                <a16:creationId xmlns:a16="http://schemas.microsoft.com/office/drawing/2014/main" id="{439718CB-4F5D-A545-A941-82F5CAF04CCD}"/>
              </a:ext>
            </a:extLst>
          </p:cNvPr>
          <p:cNvSpPr txBox="1"/>
          <p:nvPr userDrawn="1"/>
        </p:nvSpPr>
        <p:spPr>
          <a:xfrm>
            <a:off x="365395" y="408382"/>
            <a:ext cx="5737022" cy="261610"/>
          </a:xfrm>
          <a:prstGeom prst="rect">
            <a:avLst/>
          </a:prstGeom>
          <a:noFill/>
        </p:spPr>
        <p:txBody>
          <a:bodyPr vert="horz" wrap="square" rtlCol="0">
            <a:spAutoFit/>
          </a:bodyPr>
          <a:lstStyle/>
          <a:p>
            <a:r>
              <a:rPr lang="en-US" sz="105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05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sp>
        <p:nvSpPr>
          <p:cNvPr id="2" name="Rectangle 1">
            <a:extLst>
              <a:ext uri="{FF2B5EF4-FFF2-40B4-BE49-F238E27FC236}">
                <a16:creationId xmlns:a16="http://schemas.microsoft.com/office/drawing/2014/main" id="{00F2DF29-A9A4-8844-8051-B39962DC3997}"/>
              </a:ext>
            </a:extLst>
          </p:cNvPr>
          <p:cNvSpPr/>
          <p:nvPr userDrawn="1"/>
        </p:nvSpPr>
        <p:spPr>
          <a:xfrm>
            <a:off x="0" y="0"/>
            <a:ext cx="3051312" cy="11927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BD4C36E4-404A-3949-9F59-10931F16B68A}"/>
              </a:ext>
            </a:extLst>
          </p:cNvPr>
          <p:cNvSpPr/>
          <p:nvPr userDrawn="1"/>
        </p:nvSpPr>
        <p:spPr>
          <a:xfrm>
            <a:off x="3051312" y="0"/>
            <a:ext cx="3044687" cy="11927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A69183C-A65C-0A4D-A0B8-B91E41A01949}"/>
              </a:ext>
            </a:extLst>
          </p:cNvPr>
          <p:cNvSpPr/>
          <p:nvPr userDrawn="1"/>
        </p:nvSpPr>
        <p:spPr>
          <a:xfrm>
            <a:off x="6095999" y="0"/>
            <a:ext cx="3051312" cy="11927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7A704E4A-C8D3-8A4F-B628-FB37D17CEA6E}"/>
              </a:ext>
            </a:extLst>
          </p:cNvPr>
          <p:cNvSpPr/>
          <p:nvPr userDrawn="1"/>
        </p:nvSpPr>
        <p:spPr>
          <a:xfrm>
            <a:off x="9147311" y="0"/>
            <a:ext cx="3044687" cy="11927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6688306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Blank (School Right Side)">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9311EA0-A77F-2340-A9C6-03669DB0889A}"/>
              </a:ext>
            </a:extLst>
          </p:cNvPr>
          <p:cNvSpPr>
            <a:spLocks noGrp="1"/>
          </p:cNvSpPr>
          <p:nvPr>
            <p:ph type="sldNum" sz="quarter" idx="10"/>
          </p:nvPr>
        </p:nvSpPr>
        <p:spPr/>
        <p:txBody>
          <a:bodyPr/>
          <a:lstStyle/>
          <a:p>
            <a:fld id="{887A9567-B06F-C940-B410-F4F3929FAE7F}" type="slidenum">
              <a:rPr lang="en-US" smtClean="0"/>
              <a:pPr/>
              <a:t>‹#›</a:t>
            </a:fld>
            <a:endParaRPr lang="en-US"/>
          </a:p>
        </p:txBody>
      </p:sp>
      <p:sp>
        <p:nvSpPr>
          <p:cNvPr id="5" name="TextBox 4">
            <a:extLst>
              <a:ext uri="{FF2B5EF4-FFF2-40B4-BE49-F238E27FC236}">
                <a16:creationId xmlns:a16="http://schemas.microsoft.com/office/drawing/2014/main" id="{5F83CD2C-9778-1046-8B1F-03FF20ACEDB5}"/>
              </a:ext>
            </a:extLst>
          </p:cNvPr>
          <p:cNvSpPr txBox="1"/>
          <p:nvPr userDrawn="1"/>
        </p:nvSpPr>
        <p:spPr>
          <a:xfrm>
            <a:off x="11574597" y="444643"/>
            <a:ext cx="346249" cy="5385899"/>
          </a:xfrm>
          <a:prstGeom prst="rect">
            <a:avLst/>
          </a:prstGeom>
          <a:noFill/>
        </p:spPr>
        <p:txBody>
          <a:bodyPr vert="vert" wrap="square" rtlCol="0">
            <a:spAutoFit/>
          </a:bodyPr>
          <a:lstStyle/>
          <a:p>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b="0" i="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sp>
        <p:nvSpPr>
          <p:cNvPr id="8" name="Rectangle 7">
            <a:extLst>
              <a:ext uri="{FF2B5EF4-FFF2-40B4-BE49-F238E27FC236}">
                <a16:creationId xmlns:a16="http://schemas.microsoft.com/office/drawing/2014/main" id="{D8A1EEF3-2513-924D-B0CE-2D9BF06240F0}"/>
              </a:ext>
            </a:extLst>
          </p:cNvPr>
          <p:cNvSpPr/>
          <p:nvPr userDrawn="1"/>
        </p:nvSpPr>
        <p:spPr>
          <a:xfrm rot="5400000">
            <a:off x="11261133" y="821290"/>
            <a:ext cx="1779105" cy="13652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4079CF7-AD17-F94F-A2FC-3A22D4F7B2CC}"/>
              </a:ext>
            </a:extLst>
          </p:cNvPr>
          <p:cNvSpPr/>
          <p:nvPr userDrawn="1"/>
        </p:nvSpPr>
        <p:spPr>
          <a:xfrm rot="5400000">
            <a:off x="11325736" y="2535789"/>
            <a:ext cx="1649897" cy="13652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9197816-32E1-B041-B530-79E0CA38A198}"/>
              </a:ext>
            </a:extLst>
          </p:cNvPr>
          <p:cNvSpPr/>
          <p:nvPr userDrawn="1"/>
        </p:nvSpPr>
        <p:spPr>
          <a:xfrm rot="5400000">
            <a:off x="11261133" y="4250291"/>
            <a:ext cx="1779105" cy="13652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A9ED080-021A-8C45-9A8F-A96CCA1689BC}"/>
              </a:ext>
            </a:extLst>
          </p:cNvPr>
          <p:cNvSpPr/>
          <p:nvPr userDrawn="1"/>
        </p:nvSpPr>
        <p:spPr>
          <a:xfrm rot="5400000">
            <a:off x="11325736" y="5964790"/>
            <a:ext cx="1649897" cy="13652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9124896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Blank (School Left Side)">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9311EA0-A77F-2340-A9C6-03669DB0889A}"/>
              </a:ext>
            </a:extLst>
          </p:cNvPr>
          <p:cNvSpPr>
            <a:spLocks noGrp="1"/>
          </p:cNvSpPr>
          <p:nvPr>
            <p:ph type="sldNum" sz="quarter" idx="10"/>
          </p:nvPr>
        </p:nvSpPr>
        <p:spPr/>
        <p:txBody>
          <a:bodyPr/>
          <a:lstStyle/>
          <a:p>
            <a:fld id="{887A9567-B06F-C940-B410-F4F3929FAE7F}" type="slidenum">
              <a:rPr lang="en-US" smtClean="0"/>
              <a:pPr/>
              <a:t>‹#›</a:t>
            </a:fld>
            <a:endParaRPr lang="en-US"/>
          </a:p>
        </p:txBody>
      </p:sp>
      <p:sp>
        <p:nvSpPr>
          <p:cNvPr id="4" name="TextBox 3">
            <a:extLst>
              <a:ext uri="{FF2B5EF4-FFF2-40B4-BE49-F238E27FC236}">
                <a16:creationId xmlns:a16="http://schemas.microsoft.com/office/drawing/2014/main" id="{A8A1C141-2355-A548-9256-CAACD0342831}"/>
              </a:ext>
            </a:extLst>
          </p:cNvPr>
          <p:cNvSpPr txBox="1"/>
          <p:nvPr userDrawn="1"/>
        </p:nvSpPr>
        <p:spPr>
          <a:xfrm>
            <a:off x="220553" y="414827"/>
            <a:ext cx="346249" cy="4763566"/>
          </a:xfrm>
          <a:prstGeom prst="rect">
            <a:avLst/>
          </a:prstGeom>
          <a:noFill/>
        </p:spPr>
        <p:txBody>
          <a:bodyPr vert="vert270" wrap="square" rtlCol="0">
            <a:spAutoFit/>
          </a:bodyPr>
          <a:lstStyle/>
          <a:p>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b="0" i="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sp>
        <p:nvSpPr>
          <p:cNvPr id="5" name="Rectangle 4">
            <a:extLst>
              <a:ext uri="{FF2B5EF4-FFF2-40B4-BE49-F238E27FC236}">
                <a16:creationId xmlns:a16="http://schemas.microsoft.com/office/drawing/2014/main" id="{2B34E4AE-7521-1147-88E8-30779566F349}"/>
              </a:ext>
            </a:extLst>
          </p:cNvPr>
          <p:cNvSpPr/>
          <p:nvPr userDrawn="1"/>
        </p:nvSpPr>
        <p:spPr>
          <a:xfrm rot="5400000">
            <a:off x="-821289" y="821290"/>
            <a:ext cx="1779105" cy="13652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319424A3-71AE-734D-BB47-E574ECF8D48A}"/>
              </a:ext>
            </a:extLst>
          </p:cNvPr>
          <p:cNvSpPr/>
          <p:nvPr userDrawn="1"/>
        </p:nvSpPr>
        <p:spPr>
          <a:xfrm rot="5400000">
            <a:off x="-756686" y="2535789"/>
            <a:ext cx="1649897" cy="13652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2AE9F66F-F7EA-0F42-92DB-EB480252A4EF}"/>
              </a:ext>
            </a:extLst>
          </p:cNvPr>
          <p:cNvSpPr/>
          <p:nvPr userDrawn="1"/>
        </p:nvSpPr>
        <p:spPr>
          <a:xfrm rot="5400000">
            <a:off x="-821289" y="4250291"/>
            <a:ext cx="1779105" cy="13652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797BE46-2D60-9A44-9FB5-412CA046C223}"/>
              </a:ext>
            </a:extLst>
          </p:cNvPr>
          <p:cNvSpPr/>
          <p:nvPr userDrawn="1"/>
        </p:nvSpPr>
        <p:spPr>
          <a:xfrm rot="5400000">
            <a:off x="-756686" y="5964790"/>
            <a:ext cx="1649897" cy="13652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67908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3">
    <p:spTree>
      <p:nvGrpSpPr>
        <p:cNvPr id="1" name=""/>
        <p:cNvGrpSpPr/>
        <p:nvPr/>
      </p:nvGrpSpPr>
      <p:grpSpPr>
        <a:xfrm>
          <a:off x="0" y="0"/>
          <a:ext cx="0" cy="0"/>
          <a:chOff x="0" y="0"/>
          <a:chExt cx="0" cy="0"/>
        </a:xfrm>
      </p:grpSpPr>
      <p:sp>
        <p:nvSpPr>
          <p:cNvPr id="15" name="Picture Placeholder 2">
            <a:extLst>
              <a:ext uri="{FF2B5EF4-FFF2-40B4-BE49-F238E27FC236}">
                <a16:creationId xmlns:a16="http://schemas.microsoft.com/office/drawing/2014/main" id="{392559CF-EC58-BB43-ADC4-882CE25DE745}"/>
              </a:ext>
            </a:extLst>
          </p:cNvPr>
          <p:cNvSpPr>
            <a:spLocks noGrp="1"/>
          </p:cNvSpPr>
          <p:nvPr>
            <p:ph type="pic" sz="quarter" idx="13"/>
          </p:nvPr>
        </p:nvSpPr>
        <p:spPr>
          <a:xfrm>
            <a:off x="0" y="4587747"/>
            <a:ext cx="12192000" cy="2549525"/>
          </a:xfrm>
          <a:prstGeom prst="rect">
            <a:avLst/>
          </a:prstGeom>
          <a:pattFill prst="lgCheck">
            <a:fgClr>
              <a:schemeClr val="tx2">
                <a:lumMod val="20000"/>
                <a:lumOff val="80000"/>
              </a:schemeClr>
            </a:fgClr>
            <a:bgClr>
              <a:schemeClr val="bg1"/>
            </a:bgClr>
          </a:pattFill>
        </p:spPr>
        <p:txBody>
          <a:bodyPr/>
          <a:lstStyle>
            <a:lvl1pPr marL="0" indent="0" algn="ctr">
              <a:buNone/>
              <a:defRPr sz="1800"/>
            </a:lvl1pPr>
          </a:lstStyle>
          <a:p>
            <a:r>
              <a:rPr lang="fr-FR"/>
              <a:t>Cliquez sur l'icône pour ajouter une image</a:t>
            </a:r>
            <a:endParaRPr lang="en-US"/>
          </a:p>
        </p:txBody>
      </p:sp>
      <p:sp>
        <p:nvSpPr>
          <p:cNvPr id="6" name="Slide Number Placeholder 5">
            <a:extLst>
              <a:ext uri="{FF2B5EF4-FFF2-40B4-BE49-F238E27FC236}">
                <a16:creationId xmlns:a16="http://schemas.microsoft.com/office/drawing/2014/main" id="{3A0D01D0-CE02-8540-95BC-12C5C08E29C3}"/>
              </a:ext>
            </a:extLst>
          </p:cNvPr>
          <p:cNvSpPr>
            <a:spLocks noGrp="1"/>
          </p:cNvSpPr>
          <p:nvPr>
            <p:ph type="sldNum" sz="quarter" idx="12"/>
          </p:nvPr>
        </p:nvSpPr>
        <p:spPr/>
        <p:txBody>
          <a:bodyPr/>
          <a:lstStyle/>
          <a:p>
            <a:fld id="{887A9567-B06F-C940-B410-F4F3929FAE7F}" type="slidenum">
              <a:rPr lang="en-US" smtClean="0"/>
              <a:t>‹#›</a:t>
            </a:fld>
            <a:endParaRPr lang="en-US"/>
          </a:p>
        </p:txBody>
      </p:sp>
      <p:sp>
        <p:nvSpPr>
          <p:cNvPr id="3" name="Text Placeholder 2">
            <a:extLst>
              <a:ext uri="{FF2B5EF4-FFF2-40B4-BE49-F238E27FC236}">
                <a16:creationId xmlns:a16="http://schemas.microsoft.com/office/drawing/2014/main" id="{00F9EB8E-C529-D442-8C70-50C26ABF4706}"/>
              </a:ext>
            </a:extLst>
          </p:cNvPr>
          <p:cNvSpPr>
            <a:spLocks noGrp="1"/>
          </p:cNvSpPr>
          <p:nvPr>
            <p:ph type="body" sz="quarter" idx="14" hasCustomPrompt="1"/>
          </p:nvPr>
        </p:nvSpPr>
        <p:spPr>
          <a:xfrm>
            <a:off x="985687" y="1020579"/>
            <a:ext cx="10368112" cy="592138"/>
          </a:xfrm>
          <a:prstGeom prst="rect">
            <a:avLst/>
          </a:prstGeom>
        </p:spPr>
        <p:txBody>
          <a:bodyPr/>
          <a:lstStyle>
            <a:lvl1pPr marL="0" indent="0">
              <a:buNone/>
              <a:defRPr sz="2800">
                <a:latin typeface="+mj-lt"/>
              </a:defRPr>
            </a:lvl1pPr>
          </a:lstStyle>
          <a:p>
            <a:pPr lvl="0"/>
            <a:r>
              <a:rPr lang="en-US"/>
              <a:t>Lorem ipsum</a:t>
            </a:r>
          </a:p>
          <a:p>
            <a:pPr lvl="0"/>
            <a:endParaRPr lang="en-US"/>
          </a:p>
          <a:p>
            <a:pPr lvl="0"/>
            <a:endParaRPr lang="en-US"/>
          </a:p>
        </p:txBody>
      </p:sp>
      <p:sp>
        <p:nvSpPr>
          <p:cNvPr id="5" name="Text Placeholder 4">
            <a:extLst>
              <a:ext uri="{FF2B5EF4-FFF2-40B4-BE49-F238E27FC236}">
                <a16:creationId xmlns:a16="http://schemas.microsoft.com/office/drawing/2014/main" id="{1C39E10C-7751-C94C-8CB8-221F5A458596}"/>
              </a:ext>
            </a:extLst>
          </p:cNvPr>
          <p:cNvSpPr>
            <a:spLocks noGrp="1"/>
          </p:cNvSpPr>
          <p:nvPr>
            <p:ph type="body" sz="quarter" idx="15" hasCustomPrompt="1"/>
          </p:nvPr>
        </p:nvSpPr>
        <p:spPr>
          <a:xfrm>
            <a:off x="985686" y="1703204"/>
            <a:ext cx="10368113" cy="2714625"/>
          </a:xfrm>
          <a:prstGeom prst="rect">
            <a:avLst/>
          </a:prstGeom>
        </p:spPr>
        <p:txBody>
          <a:bodyPr/>
          <a:lstStyle>
            <a:lvl1pPr marL="0" indent="0">
              <a:lnSpc>
                <a:spcPts val="2220"/>
              </a:lnSpc>
              <a:buNone/>
              <a:defRPr sz="160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sed</a:t>
            </a:r>
            <a:r>
              <a:rPr lang="en-US"/>
              <a:t> do </a:t>
            </a:r>
            <a:r>
              <a:rPr lang="en-US" err="1"/>
              <a:t>eiusmod</a:t>
            </a:r>
            <a:r>
              <a:rPr lang="en-US"/>
              <a:t> </a:t>
            </a:r>
            <a:r>
              <a:rPr lang="en-US" err="1"/>
              <a:t>tempor</a:t>
            </a:r>
            <a:r>
              <a:rPr lang="en-US"/>
              <a:t> </a:t>
            </a:r>
            <a:r>
              <a:rPr lang="en-US" err="1"/>
              <a:t>incididunt</a:t>
            </a:r>
            <a:r>
              <a:rPr lang="en-US"/>
              <a:t> </a:t>
            </a:r>
            <a:r>
              <a:rPr lang="en-US" err="1"/>
              <a:t>ut</a:t>
            </a:r>
            <a:r>
              <a:rPr lang="en-US"/>
              <a:t> </a:t>
            </a:r>
            <a:r>
              <a:rPr lang="en-US" err="1"/>
              <a:t>labore</a:t>
            </a:r>
            <a:r>
              <a:rPr lang="en-US"/>
              <a:t> et dolore magna </a:t>
            </a:r>
            <a:r>
              <a:rPr lang="en-US" err="1"/>
              <a:t>aliqua</a:t>
            </a:r>
            <a:r>
              <a:rPr lang="en-US"/>
              <a:t>. 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 Duis </a:t>
            </a:r>
            <a:r>
              <a:rPr lang="en-US" err="1"/>
              <a:t>aute</a:t>
            </a:r>
            <a:r>
              <a:rPr lang="en-US"/>
              <a:t> </a:t>
            </a:r>
            <a:r>
              <a:rPr lang="en-US" err="1"/>
              <a:t>irure</a:t>
            </a:r>
            <a:r>
              <a:rPr lang="en-US"/>
              <a:t> dolor in </a:t>
            </a:r>
            <a:r>
              <a:rPr lang="en-US" err="1"/>
              <a:t>reprehenderit</a:t>
            </a:r>
            <a:r>
              <a:rPr lang="en-US"/>
              <a:t> in </a:t>
            </a:r>
            <a:r>
              <a:rPr lang="en-US" err="1"/>
              <a:t>voluptate</a:t>
            </a:r>
            <a:r>
              <a:rPr lang="en-US"/>
              <a:t> </a:t>
            </a:r>
            <a:r>
              <a:rPr lang="en-US" err="1"/>
              <a:t>velit</a:t>
            </a:r>
            <a:r>
              <a:rPr lang="en-US"/>
              <a:t> </a:t>
            </a:r>
            <a:r>
              <a:rPr lang="en-US" err="1"/>
              <a:t>esse</a:t>
            </a:r>
            <a:r>
              <a:rPr lang="en-US"/>
              <a:t> </a:t>
            </a:r>
            <a:r>
              <a:rPr lang="en-US" err="1"/>
              <a:t>cillum</a:t>
            </a:r>
            <a:r>
              <a:rPr lang="en-US"/>
              <a:t> dolore </a:t>
            </a:r>
            <a:r>
              <a:rPr lang="en-US" err="1"/>
              <a:t>eu</a:t>
            </a:r>
            <a:r>
              <a:rPr lang="en-US"/>
              <a:t> </a:t>
            </a:r>
            <a:r>
              <a:rPr lang="en-US" err="1"/>
              <a:t>fugiat</a:t>
            </a:r>
            <a:r>
              <a:rPr lang="en-US"/>
              <a:t> </a:t>
            </a:r>
            <a:r>
              <a:rPr lang="en-US" err="1"/>
              <a:t>nulla</a:t>
            </a:r>
            <a:r>
              <a:rPr lang="en-US"/>
              <a:t> </a:t>
            </a:r>
            <a:r>
              <a:rPr lang="en-US" err="1"/>
              <a:t>pariatur</a:t>
            </a:r>
            <a:r>
              <a:rPr lang="en-US"/>
              <a:t>. </a:t>
            </a:r>
            <a:r>
              <a:rPr lang="en-US" err="1"/>
              <a:t>Excepteur</a:t>
            </a:r>
            <a:r>
              <a:rPr lang="en-US"/>
              <a:t> </a:t>
            </a:r>
            <a:r>
              <a:rPr lang="en-US" err="1"/>
              <a:t>sint</a:t>
            </a:r>
            <a:r>
              <a:rPr lang="en-US"/>
              <a:t> </a:t>
            </a:r>
            <a:r>
              <a:rPr lang="en-US" err="1"/>
              <a:t>occaecat</a:t>
            </a:r>
            <a:r>
              <a:rPr lang="en-US"/>
              <a:t> </a:t>
            </a:r>
            <a:r>
              <a:rPr lang="en-US" err="1"/>
              <a:t>cupidatat</a:t>
            </a:r>
            <a:r>
              <a:rPr lang="en-US"/>
              <a:t> non </a:t>
            </a:r>
            <a:r>
              <a:rPr lang="en-US" err="1"/>
              <a:t>proident</a:t>
            </a:r>
            <a:r>
              <a:rPr lang="en-US"/>
              <a:t>, </a:t>
            </a:r>
            <a:r>
              <a:rPr lang="en-US" err="1"/>
              <a:t>sunt</a:t>
            </a:r>
            <a:r>
              <a:rPr lang="en-US"/>
              <a:t> in culpa qui </a:t>
            </a:r>
            <a:r>
              <a:rPr lang="en-US" err="1"/>
              <a:t>officia</a:t>
            </a:r>
            <a:r>
              <a:rPr lang="en-US"/>
              <a:t> </a:t>
            </a:r>
            <a:r>
              <a:rPr lang="en-US" err="1"/>
              <a:t>deserunt</a:t>
            </a:r>
            <a:r>
              <a:rPr lang="en-US"/>
              <a:t> </a:t>
            </a:r>
            <a:r>
              <a:rPr lang="en-US" err="1"/>
              <a:t>mollit</a:t>
            </a:r>
            <a:r>
              <a:rPr lang="en-US"/>
              <a:t> </a:t>
            </a:r>
            <a:r>
              <a:rPr lang="en-US" err="1"/>
              <a:t>anim</a:t>
            </a:r>
            <a:r>
              <a:rPr lang="en-US"/>
              <a:t> id </a:t>
            </a:r>
            <a:r>
              <a:rPr lang="en-US" err="1"/>
              <a:t>est</a:t>
            </a:r>
            <a:r>
              <a:rPr lang="en-US"/>
              <a:t> </a:t>
            </a:r>
            <a:r>
              <a:rPr lang="en-US" err="1"/>
              <a:t>laborum</a:t>
            </a:r>
            <a:r>
              <a:rPr lang="en-US"/>
              <a:t>.</a:t>
            </a:r>
          </a:p>
          <a:p>
            <a:pPr lvl="0"/>
            <a:endParaRPr lang="en-US"/>
          </a:p>
          <a:p>
            <a:pPr lvl="0"/>
            <a:endParaRPr lang="en-US"/>
          </a:p>
        </p:txBody>
      </p:sp>
      <p:sp>
        <p:nvSpPr>
          <p:cNvPr id="19" name="TextBox 18">
            <a:extLst>
              <a:ext uri="{FF2B5EF4-FFF2-40B4-BE49-F238E27FC236}">
                <a16:creationId xmlns:a16="http://schemas.microsoft.com/office/drawing/2014/main" id="{AE9233BB-6E59-7E41-81A8-41C000410CF6}"/>
              </a:ext>
            </a:extLst>
          </p:cNvPr>
          <p:cNvSpPr txBox="1"/>
          <p:nvPr userDrawn="1"/>
        </p:nvSpPr>
        <p:spPr>
          <a:xfrm>
            <a:off x="365395" y="408382"/>
            <a:ext cx="5737022" cy="261610"/>
          </a:xfrm>
          <a:prstGeom prst="rect">
            <a:avLst/>
          </a:prstGeom>
          <a:noFill/>
        </p:spPr>
        <p:txBody>
          <a:bodyPr vert="horz" wrap="square" rtlCol="0">
            <a:spAutoFit/>
          </a:bodyPr>
          <a:lstStyle/>
          <a:p>
            <a:r>
              <a:rPr lang="en-US" sz="105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05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spTree>
    <p:extLst>
      <p:ext uri="{BB962C8B-B14F-4D97-AF65-F5344CB8AC3E}">
        <p14:creationId xmlns:p14="http://schemas.microsoft.com/office/powerpoint/2010/main" val="2713213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4">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C195263-5946-ED4E-8531-45B70C16145D}"/>
              </a:ext>
            </a:extLst>
          </p:cNvPr>
          <p:cNvSpPr/>
          <p:nvPr/>
        </p:nvSpPr>
        <p:spPr>
          <a:xfrm>
            <a:off x="10644188" y="1"/>
            <a:ext cx="154781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a:extLst>
              <a:ext uri="{FF2B5EF4-FFF2-40B4-BE49-F238E27FC236}">
                <a16:creationId xmlns:a16="http://schemas.microsoft.com/office/drawing/2014/main" id="{B5D68BBC-5E2F-2848-946B-97769E06CD43}"/>
              </a:ext>
            </a:extLst>
          </p:cNvPr>
          <p:cNvSpPr>
            <a:spLocks noGrp="1"/>
          </p:cNvSpPr>
          <p:nvPr>
            <p:ph type="sldNum" sz="quarter" idx="12"/>
          </p:nvPr>
        </p:nvSpPr>
        <p:spPr/>
        <p:txBody>
          <a:bodyPr/>
          <a:lstStyle/>
          <a:p>
            <a:fld id="{887A9567-B06F-C940-B410-F4F3929FAE7F}" type="slidenum">
              <a:rPr lang="en-US" smtClean="0"/>
              <a:t>‹#›</a:t>
            </a:fld>
            <a:endParaRPr lang="en-US"/>
          </a:p>
        </p:txBody>
      </p:sp>
      <p:sp>
        <p:nvSpPr>
          <p:cNvPr id="15" name="TextBox 14">
            <a:extLst>
              <a:ext uri="{FF2B5EF4-FFF2-40B4-BE49-F238E27FC236}">
                <a16:creationId xmlns:a16="http://schemas.microsoft.com/office/drawing/2014/main" id="{14476BA3-1387-D247-AFD1-452941AD954A}"/>
              </a:ext>
            </a:extLst>
          </p:cNvPr>
          <p:cNvSpPr txBox="1"/>
          <p:nvPr userDrawn="1"/>
        </p:nvSpPr>
        <p:spPr>
          <a:xfrm>
            <a:off x="11693867" y="414826"/>
            <a:ext cx="346249" cy="5385899"/>
          </a:xfrm>
          <a:prstGeom prst="rect">
            <a:avLst/>
          </a:prstGeom>
          <a:noFill/>
        </p:spPr>
        <p:txBody>
          <a:bodyPr vert="vert" wrap="square" rtlCol="0">
            <a:spAutoFit/>
          </a:bodyPr>
          <a:lstStyle/>
          <a:p>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b="0" i="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sp>
        <p:nvSpPr>
          <p:cNvPr id="16" name="Text Placeholder 2">
            <a:extLst>
              <a:ext uri="{FF2B5EF4-FFF2-40B4-BE49-F238E27FC236}">
                <a16:creationId xmlns:a16="http://schemas.microsoft.com/office/drawing/2014/main" id="{67439CD8-EF21-224F-A4CB-8126482158ED}"/>
              </a:ext>
            </a:extLst>
          </p:cNvPr>
          <p:cNvSpPr>
            <a:spLocks noGrp="1"/>
          </p:cNvSpPr>
          <p:nvPr>
            <p:ph type="body" sz="quarter" idx="14" hasCustomPrompt="1"/>
          </p:nvPr>
        </p:nvSpPr>
        <p:spPr>
          <a:xfrm>
            <a:off x="1043438" y="1187954"/>
            <a:ext cx="3498668" cy="606091"/>
          </a:xfrm>
          <a:prstGeom prst="rect">
            <a:avLst/>
          </a:prstGeom>
        </p:spPr>
        <p:txBody>
          <a:bodyPr/>
          <a:lstStyle>
            <a:lvl1pPr marL="0" indent="0">
              <a:buNone/>
              <a:defRPr sz="2800">
                <a:latin typeface="+mj-lt"/>
              </a:defRPr>
            </a:lvl1pPr>
          </a:lstStyle>
          <a:p>
            <a:pPr lvl="0"/>
            <a:r>
              <a:rPr lang="en-US"/>
              <a:t>Lorem ipsum</a:t>
            </a:r>
          </a:p>
          <a:p>
            <a:pPr lvl="0"/>
            <a:endParaRPr lang="en-US"/>
          </a:p>
          <a:p>
            <a:pPr lvl="0"/>
            <a:endParaRPr lang="en-US"/>
          </a:p>
        </p:txBody>
      </p:sp>
      <p:sp>
        <p:nvSpPr>
          <p:cNvPr id="17" name="Text Placeholder 4">
            <a:extLst>
              <a:ext uri="{FF2B5EF4-FFF2-40B4-BE49-F238E27FC236}">
                <a16:creationId xmlns:a16="http://schemas.microsoft.com/office/drawing/2014/main" id="{C4D28252-5E35-F046-BDCC-CC0734B9231A}"/>
              </a:ext>
            </a:extLst>
          </p:cNvPr>
          <p:cNvSpPr>
            <a:spLocks noGrp="1"/>
          </p:cNvSpPr>
          <p:nvPr>
            <p:ph type="body" sz="quarter" idx="15" hasCustomPrompt="1"/>
          </p:nvPr>
        </p:nvSpPr>
        <p:spPr>
          <a:xfrm>
            <a:off x="1043439" y="1794045"/>
            <a:ext cx="7667424" cy="4197180"/>
          </a:xfrm>
          <a:prstGeom prst="rect">
            <a:avLst/>
          </a:prstGeom>
        </p:spPr>
        <p:txBody>
          <a:bodyPr/>
          <a:lstStyle>
            <a:lvl1pPr marL="0" indent="0">
              <a:lnSpc>
                <a:spcPts val="2220"/>
              </a:lnSpc>
              <a:buNone/>
              <a:defRPr sz="160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sed</a:t>
            </a:r>
            <a:r>
              <a:rPr lang="en-US"/>
              <a:t> do </a:t>
            </a:r>
            <a:r>
              <a:rPr lang="en-US" err="1"/>
              <a:t>eiusmod</a:t>
            </a:r>
            <a:r>
              <a:rPr lang="en-US"/>
              <a:t> </a:t>
            </a:r>
            <a:r>
              <a:rPr lang="en-US" err="1"/>
              <a:t>tempor</a:t>
            </a:r>
            <a:r>
              <a:rPr lang="en-US"/>
              <a:t> </a:t>
            </a:r>
            <a:r>
              <a:rPr lang="en-US" err="1"/>
              <a:t>incididunt</a:t>
            </a:r>
            <a:r>
              <a:rPr lang="en-US"/>
              <a:t> </a:t>
            </a:r>
            <a:r>
              <a:rPr lang="en-US" err="1"/>
              <a:t>ut</a:t>
            </a:r>
            <a:r>
              <a:rPr lang="en-US"/>
              <a:t> </a:t>
            </a:r>
            <a:r>
              <a:rPr lang="en-US" err="1"/>
              <a:t>labore</a:t>
            </a:r>
            <a:r>
              <a:rPr lang="en-US"/>
              <a:t> et dolore magna </a:t>
            </a:r>
            <a:r>
              <a:rPr lang="en-US" err="1"/>
              <a:t>aliqua</a:t>
            </a:r>
            <a:r>
              <a:rPr lang="en-US"/>
              <a:t>. 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 Duis </a:t>
            </a:r>
            <a:r>
              <a:rPr lang="en-US" err="1"/>
              <a:t>aute</a:t>
            </a:r>
            <a:r>
              <a:rPr lang="en-US"/>
              <a:t> </a:t>
            </a:r>
            <a:r>
              <a:rPr lang="en-US" err="1"/>
              <a:t>irure</a:t>
            </a:r>
            <a:r>
              <a:rPr lang="en-US"/>
              <a:t> dolor in </a:t>
            </a:r>
            <a:r>
              <a:rPr lang="en-US" err="1"/>
              <a:t>reprehenderit</a:t>
            </a:r>
            <a:r>
              <a:rPr lang="en-US"/>
              <a:t> in </a:t>
            </a:r>
            <a:r>
              <a:rPr lang="en-US" err="1"/>
              <a:t>voluptate</a:t>
            </a:r>
            <a:r>
              <a:rPr lang="en-US"/>
              <a:t> </a:t>
            </a:r>
            <a:r>
              <a:rPr lang="en-US" err="1"/>
              <a:t>velit</a:t>
            </a:r>
            <a:r>
              <a:rPr lang="en-US"/>
              <a:t> </a:t>
            </a:r>
            <a:r>
              <a:rPr lang="en-US" err="1"/>
              <a:t>esse</a:t>
            </a:r>
            <a:r>
              <a:rPr lang="en-US"/>
              <a:t> </a:t>
            </a:r>
            <a:r>
              <a:rPr lang="en-US" err="1"/>
              <a:t>cillum</a:t>
            </a:r>
            <a:r>
              <a:rPr lang="en-US"/>
              <a:t> dolore </a:t>
            </a:r>
            <a:r>
              <a:rPr lang="en-US" err="1"/>
              <a:t>eu</a:t>
            </a:r>
            <a:r>
              <a:rPr lang="en-US"/>
              <a:t> </a:t>
            </a:r>
            <a:r>
              <a:rPr lang="en-US" err="1"/>
              <a:t>fugiat</a:t>
            </a:r>
            <a:r>
              <a:rPr lang="en-US"/>
              <a:t> </a:t>
            </a:r>
            <a:r>
              <a:rPr lang="en-US" err="1"/>
              <a:t>nulla</a:t>
            </a:r>
            <a:r>
              <a:rPr lang="en-US"/>
              <a:t> </a:t>
            </a:r>
            <a:r>
              <a:rPr lang="en-US" err="1"/>
              <a:t>pariatur</a:t>
            </a:r>
            <a:r>
              <a:rPr lang="en-US"/>
              <a:t>. </a:t>
            </a:r>
            <a:r>
              <a:rPr lang="en-US" err="1"/>
              <a:t>Excepteur</a:t>
            </a:r>
            <a:r>
              <a:rPr lang="en-US"/>
              <a:t> </a:t>
            </a:r>
            <a:r>
              <a:rPr lang="en-US" err="1"/>
              <a:t>sint</a:t>
            </a:r>
            <a:r>
              <a:rPr lang="en-US"/>
              <a:t> </a:t>
            </a:r>
            <a:r>
              <a:rPr lang="en-US" err="1"/>
              <a:t>occaecat</a:t>
            </a:r>
            <a:r>
              <a:rPr lang="en-US"/>
              <a:t> </a:t>
            </a:r>
            <a:r>
              <a:rPr lang="en-US" err="1"/>
              <a:t>cupidatat</a:t>
            </a:r>
            <a:r>
              <a:rPr lang="en-US"/>
              <a:t> non </a:t>
            </a:r>
            <a:r>
              <a:rPr lang="en-US" err="1"/>
              <a:t>proident</a:t>
            </a:r>
            <a:r>
              <a:rPr lang="en-US"/>
              <a:t>, </a:t>
            </a:r>
            <a:r>
              <a:rPr lang="en-US" err="1"/>
              <a:t>sunt</a:t>
            </a:r>
            <a:r>
              <a:rPr lang="en-US"/>
              <a:t> in culpa qui </a:t>
            </a:r>
            <a:r>
              <a:rPr lang="en-US" err="1"/>
              <a:t>officia</a:t>
            </a:r>
            <a:r>
              <a:rPr lang="en-US"/>
              <a:t> </a:t>
            </a:r>
            <a:r>
              <a:rPr lang="en-US" err="1"/>
              <a:t>deserunt</a:t>
            </a:r>
            <a:r>
              <a:rPr lang="en-US"/>
              <a:t> </a:t>
            </a:r>
            <a:r>
              <a:rPr lang="en-US" err="1"/>
              <a:t>mollit</a:t>
            </a:r>
            <a:r>
              <a:rPr lang="en-US"/>
              <a:t> </a:t>
            </a:r>
            <a:r>
              <a:rPr lang="en-US" err="1"/>
              <a:t>anim</a:t>
            </a:r>
            <a:r>
              <a:rPr lang="en-US"/>
              <a:t> id </a:t>
            </a:r>
            <a:r>
              <a:rPr lang="en-US" err="1"/>
              <a:t>est</a:t>
            </a:r>
            <a:r>
              <a:rPr lang="en-US"/>
              <a:t> </a:t>
            </a:r>
            <a:r>
              <a:rPr lang="en-US" err="1"/>
              <a:t>laborum</a:t>
            </a:r>
            <a:r>
              <a:rPr lang="en-US"/>
              <a:t>.</a:t>
            </a:r>
          </a:p>
          <a:p>
            <a:pPr lvl="0"/>
            <a:endParaRPr lang="en-US"/>
          </a:p>
          <a:p>
            <a:pPr lvl="0"/>
            <a:endParaRPr lang="en-US"/>
          </a:p>
        </p:txBody>
      </p:sp>
    </p:spTree>
    <p:extLst>
      <p:ext uri="{BB962C8B-B14F-4D97-AF65-F5344CB8AC3E}">
        <p14:creationId xmlns:p14="http://schemas.microsoft.com/office/powerpoint/2010/main" val="1430601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5">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F9D6288D-EF26-6E4E-B86A-6C6E15CEF926}"/>
              </a:ext>
            </a:extLst>
          </p:cNvPr>
          <p:cNvSpPr>
            <a:spLocks noGrp="1"/>
          </p:cNvSpPr>
          <p:nvPr>
            <p:ph type="sldNum" sz="quarter" idx="12"/>
          </p:nvPr>
        </p:nvSpPr>
        <p:spPr/>
        <p:txBody>
          <a:bodyPr/>
          <a:lstStyle/>
          <a:p>
            <a:fld id="{887A9567-B06F-C940-B410-F4F3929FAE7F}" type="slidenum">
              <a:rPr lang="en-US" smtClean="0"/>
              <a:t>‹#›</a:t>
            </a:fld>
            <a:endParaRPr lang="en-US"/>
          </a:p>
        </p:txBody>
      </p:sp>
      <p:sp>
        <p:nvSpPr>
          <p:cNvPr id="16" name="Picture Placeholder 2">
            <a:extLst>
              <a:ext uri="{FF2B5EF4-FFF2-40B4-BE49-F238E27FC236}">
                <a16:creationId xmlns:a16="http://schemas.microsoft.com/office/drawing/2014/main" id="{D92805CC-6222-6B45-B7AC-5004EFE8F84D}"/>
              </a:ext>
            </a:extLst>
          </p:cNvPr>
          <p:cNvSpPr>
            <a:spLocks noGrp="1"/>
          </p:cNvSpPr>
          <p:nvPr>
            <p:ph type="pic" sz="quarter" idx="13"/>
          </p:nvPr>
        </p:nvSpPr>
        <p:spPr>
          <a:xfrm>
            <a:off x="1" y="0"/>
            <a:ext cx="12192000" cy="2819400"/>
          </a:xfrm>
          <a:prstGeom prst="rect">
            <a:avLst/>
          </a:prstGeom>
          <a:pattFill prst="lgCheck">
            <a:fgClr>
              <a:schemeClr val="tx2">
                <a:lumMod val="20000"/>
                <a:lumOff val="80000"/>
              </a:schemeClr>
            </a:fgClr>
            <a:bgClr>
              <a:schemeClr val="bg1"/>
            </a:bgClr>
          </a:pattFill>
        </p:spPr>
        <p:txBody>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a:lvl1pPr>
          </a:lstStyle>
          <a:p>
            <a:r>
              <a:rPr lang="fr-FR"/>
              <a:t>Cliquez sur l'icône pour ajouter une image</a:t>
            </a:r>
            <a:endParaRPr lang="en-US"/>
          </a:p>
        </p:txBody>
      </p:sp>
      <p:sp>
        <p:nvSpPr>
          <p:cNvPr id="3" name="Text Placeholder 2">
            <a:extLst>
              <a:ext uri="{FF2B5EF4-FFF2-40B4-BE49-F238E27FC236}">
                <a16:creationId xmlns:a16="http://schemas.microsoft.com/office/drawing/2014/main" id="{DC7B2D64-E414-864D-BC04-B0448CE55437}"/>
              </a:ext>
            </a:extLst>
          </p:cNvPr>
          <p:cNvSpPr>
            <a:spLocks noGrp="1"/>
          </p:cNvSpPr>
          <p:nvPr>
            <p:ph type="body" sz="quarter" idx="14" hasCustomPrompt="1"/>
          </p:nvPr>
        </p:nvSpPr>
        <p:spPr>
          <a:xfrm>
            <a:off x="827773" y="3511550"/>
            <a:ext cx="4244741" cy="2764122"/>
          </a:xfrm>
          <a:prstGeom prst="rect">
            <a:avLst/>
          </a:prstGeom>
        </p:spPr>
        <p:txBody>
          <a:bodyPr/>
          <a:lstStyle>
            <a:lvl1pPr marL="0" indent="0">
              <a:lnSpc>
                <a:spcPct val="100000"/>
              </a:lnSpc>
              <a:buNone/>
              <a:defRPr sz="6000">
                <a:latin typeface="+mj-lt"/>
              </a:defRPr>
            </a:lvl1pPr>
          </a:lstStyle>
          <a:p>
            <a:pPr lvl="0"/>
            <a:r>
              <a:rPr lang="en-US">
                <a:latin typeface="+mj-lt"/>
              </a:rPr>
              <a:t>Slide title</a:t>
            </a:r>
          </a:p>
        </p:txBody>
      </p:sp>
      <p:sp>
        <p:nvSpPr>
          <p:cNvPr id="5" name="Text Placeholder 4">
            <a:extLst>
              <a:ext uri="{FF2B5EF4-FFF2-40B4-BE49-F238E27FC236}">
                <a16:creationId xmlns:a16="http://schemas.microsoft.com/office/drawing/2014/main" id="{068BD1CC-0593-474E-9F1B-6DCA19640394}"/>
              </a:ext>
            </a:extLst>
          </p:cNvPr>
          <p:cNvSpPr>
            <a:spLocks noGrp="1"/>
          </p:cNvSpPr>
          <p:nvPr>
            <p:ph type="body" sz="quarter" idx="15" hasCustomPrompt="1"/>
          </p:nvPr>
        </p:nvSpPr>
        <p:spPr>
          <a:xfrm>
            <a:off x="5207802" y="3511550"/>
            <a:ext cx="6145998" cy="2764122"/>
          </a:xfrm>
          <a:prstGeom prst="rect">
            <a:avLst/>
          </a:prstGeom>
        </p:spPr>
        <p:txBody>
          <a:bodyPr/>
          <a:lstStyle>
            <a:lvl1pPr marL="0" indent="0">
              <a:lnSpc>
                <a:spcPts val="1980"/>
              </a:lnSpc>
              <a:buNone/>
              <a:defRPr sz="1400"/>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sed</a:t>
            </a:r>
            <a:r>
              <a:rPr lang="en-US"/>
              <a:t> do </a:t>
            </a:r>
            <a:r>
              <a:rPr lang="en-US" err="1"/>
              <a:t>eiusmod</a:t>
            </a:r>
            <a:r>
              <a:rPr lang="en-US"/>
              <a:t> </a:t>
            </a:r>
            <a:r>
              <a:rPr lang="en-US" err="1"/>
              <a:t>tempor</a:t>
            </a:r>
            <a:r>
              <a:rPr lang="en-US"/>
              <a:t> </a:t>
            </a:r>
            <a:r>
              <a:rPr lang="en-US" err="1"/>
              <a:t>incididunt</a:t>
            </a:r>
            <a:r>
              <a:rPr lang="en-US"/>
              <a:t> </a:t>
            </a:r>
            <a:r>
              <a:rPr lang="en-US" err="1"/>
              <a:t>ut</a:t>
            </a:r>
            <a:r>
              <a:rPr lang="en-US"/>
              <a:t> </a:t>
            </a:r>
            <a:r>
              <a:rPr lang="en-US" err="1"/>
              <a:t>labore</a:t>
            </a:r>
            <a:r>
              <a:rPr lang="en-US"/>
              <a:t> et dolore magna </a:t>
            </a:r>
            <a:r>
              <a:rPr lang="en-US" err="1"/>
              <a:t>aliqua</a:t>
            </a:r>
            <a:r>
              <a:rPr lang="en-US"/>
              <a:t>. 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a:t>
            </a:r>
          </a:p>
          <a:p>
            <a:pPr lvl="0"/>
            <a:endParaRPr lang="en-US"/>
          </a:p>
        </p:txBody>
      </p:sp>
      <p:sp>
        <p:nvSpPr>
          <p:cNvPr id="17" name="TextBox 16">
            <a:extLst>
              <a:ext uri="{FF2B5EF4-FFF2-40B4-BE49-F238E27FC236}">
                <a16:creationId xmlns:a16="http://schemas.microsoft.com/office/drawing/2014/main" id="{7F4AEF1F-F2D4-0040-885C-60F4EBF51EC6}"/>
              </a:ext>
            </a:extLst>
          </p:cNvPr>
          <p:cNvSpPr txBox="1"/>
          <p:nvPr userDrawn="1"/>
        </p:nvSpPr>
        <p:spPr>
          <a:xfrm>
            <a:off x="355770" y="2919166"/>
            <a:ext cx="5737022" cy="261610"/>
          </a:xfrm>
          <a:prstGeom prst="rect">
            <a:avLst/>
          </a:prstGeom>
          <a:noFill/>
        </p:spPr>
        <p:txBody>
          <a:bodyPr vert="horz" wrap="square" rtlCol="0">
            <a:spAutoFit/>
          </a:bodyPr>
          <a:lstStyle/>
          <a:p>
            <a:r>
              <a:rPr lang="en-US" sz="105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05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spTree>
    <p:extLst>
      <p:ext uri="{BB962C8B-B14F-4D97-AF65-F5344CB8AC3E}">
        <p14:creationId xmlns:p14="http://schemas.microsoft.com/office/powerpoint/2010/main" val="1044189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6">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0AC9E6-9DE4-2C44-813C-13BF5AAB0696}"/>
              </a:ext>
            </a:extLst>
          </p:cNvPr>
          <p:cNvSpPr/>
          <p:nvPr userDrawn="1"/>
        </p:nvSpPr>
        <p:spPr>
          <a:xfrm>
            <a:off x="-1" y="1"/>
            <a:ext cx="12192001" cy="6857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A892C1-7A11-3146-9E65-8578A5F50D76}"/>
              </a:ext>
            </a:extLst>
          </p:cNvPr>
          <p:cNvCxnSpPr/>
          <p:nvPr userDrawn="1"/>
        </p:nvCxnSpPr>
        <p:spPr>
          <a:xfrm>
            <a:off x="6759271" y="5986463"/>
            <a:ext cx="0" cy="1285875"/>
          </a:xfrm>
          <a:prstGeom prst="line">
            <a:avLst/>
          </a:prstGeom>
          <a:ln/>
        </p:spPr>
        <p:style>
          <a:lnRef idx="1">
            <a:schemeClr val="accent2"/>
          </a:lnRef>
          <a:fillRef idx="0">
            <a:schemeClr val="accent2"/>
          </a:fillRef>
          <a:effectRef idx="0">
            <a:schemeClr val="accent2"/>
          </a:effectRef>
          <a:fontRef idx="minor">
            <a:schemeClr val="tx1"/>
          </a:fontRef>
        </p:style>
      </p:cxnSp>
      <p:sp>
        <p:nvSpPr>
          <p:cNvPr id="7" name="Slide Number Placeholder 6">
            <a:extLst>
              <a:ext uri="{FF2B5EF4-FFF2-40B4-BE49-F238E27FC236}">
                <a16:creationId xmlns:a16="http://schemas.microsoft.com/office/drawing/2014/main" id="{D5BBDB90-E9CF-E945-AC0A-75FB213278D2}"/>
              </a:ext>
            </a:extLst>
          </p:cNvPr>
          <p:cNvSpPr>
            <a:spLocks noGrp="1"/>
          </p:cNvSpPr>
          <p:nvPr>
            <p:ph type="sldNum" sz="quarter" idx="12"/>
          </p:nvPr>
        </p:nvSpPr>
        <p:spPr/>
        <p:txBody>
          <a:bodyPr/>
          <a:lstStyle/>
          <a:p>
            <a:fld id="{887A9567-B06F-C940-B410-F4F3929FAE7F}" type="slidenum">
              <a:rPr lang="en-US" smtClean="0"/>
              <a:t>‹#›</a:t>
            </a:fld>
            <a:endParaRPr lang="en-US"/>
          </a:p>
        </p:txBody>
      </p:sp>
      <p:sp>
        <p:nvSpPr>
          <p:cNvPr id="18" name="TextBox 17">
            <a:extLst>
              <a:ext uri="{FF2B5EF4-FFF2-40B4-BE49-F238E27FC236}">
                <a16:creationId xmlns:a16="http://schemas.microsoft.com/office/drawing/2014/main" id="{B807D197-1935-5642-9DD4-DD64BDD7C010}"/>
              </a:ext>
            </a:extLst>
          </p:cNvPr>
          <p:cNvSpPr txBox="1"/>
          <p:nvPr userDrawn="1"/>
        </p:nvSpPr>
        <p:spPr>
          <a:xfrm>
            <a:off x="11693867" y="414826"/>
            <a:ext cx="346249" cy="5385899"/>
          </a:xfrm>
          <a:prstGeom prst="rect">
            <a:avLst/>
          </a:prstGeom>
          <a:noFill/>
        </p:spPr>
        <p:txBody>
          <a:bodyPr vert="vert" wrap="square" rtlCol="0">
            <a:spAutoFit/>
          </a:bodyPr>
          <a:lstStyle/>
          <a:p>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b="0" i="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sp>
        <p:nvSpPr>
          <p:cNvPr id="5" name="Text Placeholder 4">
            <a:extLst>
              <a:ext uri="{FF2B5EF4-FFF2-40B4-BE49-F238E27FC236}">
                <a16:creationId xmlns:a16="http://schemas.microsoft.com/office/drawing/2014/main" id="{0D0D7087-F11C-2D45-984C-824DC5864600}"/>
              </a:ext>
            </a:extLst>
          </p:cNvPr>
          <p:cNvSpPr>
            <a:spLocks noGrp="1"/>
          </p:cNvSpPr>
          <p:nvPr>
            <p:ph type="body" sz="quarter" idx="13" hasCustomPrompt="1"/>
          </p:nvPr>
        </p:nvSpPr>
        <p:spPr>
          <a:xfrm>
            <a:off x="1096963" y="981075"/>
            <a:ext cx="5429250" cy="5005388"/>
          </a:xfrm>
          <a:prstGeom prst="rect">
            <a:avLst/>
          </a:prstGeom>
        </p:spPr>
        <p:txBody>
          <a:bodyPr/>
          <a:lstStyle>
            <a:lvl1pPr marL="0" indent="0">
              <a:buNone/>
              <a:defRPr sz="4800">
                <a:solidFill>
                  <a:schemeClr val="bg1"/>
                </a:solidFill>
                <a:latin typeface="+mj-lt"/>
              </a:defRPr>
            </a:lvl1pPr>
          </a:lstStyle>
          <a:p>
            <a:pPr lvl="0"/>
            <a:r>
              <a:rPr lang="en-US"/>
              <a:t>Lorem ipsum dolor</a:t>
            </a:r>
          </a:p>
          <a:p>
            <a:pPr lvl="0"/>
            <a:r>
              <a:rPr lang="en-US" err="1"/>
              <a:t>ut</a:t>
            </a:r>
            <a:r>
              <a:rPr lang="en-US"/>
              <a: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 </a:t>
            </a:r>
          </a:p>
        </p:txBody>
      </p:sp>
      <p:sp>
        <p:nvSpPr>
          <p:cNvPr id="19" name="Text Placeholder 18">
            <a:extLst>
              <a:ext uri="{FF2B5EF4-FFF2-40B4-BE49-F238E27FC236}">
                <a16:creationId xmlns:a16="http://schemas.microsoft.com/office/drawing/2014/main" id="{37DC74DE-B33E-7B4D-ABE9-B490CB5BC021}"/>
              </a:ext>
            </a:extLst>
          </p:cNvPr>
          <p:cNvSpPr>
            <a:spLocks noGrp="1"/>
          </p:cNvSpPr>
          <p:nvPr>
            <p:ph type="body" sz="quarter" idx="14" hasCustomPrompt="1"/>
          </p:nvPr>
        </p:nvSpPr>
        <p:spPr>
          <a:xfrm>
            <a:off x="6959601" y="981075"/>
            <a:ext cx="4394200" cy="539750"/>
          </a:xfrm>
          <a:prstGeom prst="rect">
            <a:avLst/>
          </a:prstGeom>
        </p:spPr>
        <p:txBody>
          <a:bodyPr/>
          <a:lstStyle>
            <a:lvl1pPr marL="0" indent="0">
              <a:buNone/>
              <a:defRPr sz="2400" cap="all" baseline="0">
                <a:solidFill>
                  <a:schemeClr val="bg1"/>
                </a:solidFill>
                <a:latin typeface="+mj-lt"/>
              </a:defRPr>
            </a:lvl1pPr>
          </a:lstStyle>
          <a:p>
            <a:pPr lvl="0"/>
            <a:r>
              <a:rPr lang="en-US"/>
              <a:t>Lorem ipsum dolor</a:t>
            </a:r>
          </a:p>
        </p:txBody>
      </p:sp>
      <p:sp>
        <p:nvSpPr>
          <p:cNvPr id="21" name="Text Placeholder 20">
            <a:extLst>
              <a:ext uri="{FF2B5EF4-FFF2-40B4-BE49-F238E27FC236}">
                <a16:creationId xmlns:a16="http://schemas.microsoft.com/office/drawing/2014/main" id="{3D867A50-B456-B144-9490-3DA398A2E9C8}"/>
              </a:ext>
            </a:extLst>
          </p:cNvPr>
          <p:cNvSpPr>
            <a:spLocks noGrp="1"/>
          </p:cNvSpPr>
          <p:nvPr>
            <p:ph type="body" sz="quarter" idx="15" hasCustomPrompt="1"/>
          </p:nvPr>
        </p:nvSpPr>
        <p:spPr>
          <a:xfrm>
            <a:off x="6959600" y="1520825"/>
            <a:ext cx="4394200" cy="4465638"/>
          </a:xfrm>
          <a:prstGeom prst="rect">
            <a:avLst/>
          </a:prstGeom>
        </p:spPr>
        <p:txBody>
          <a:bodyPr/>
          <a:lstStyle>
            <a:lvl1pPr marL="0" indent="0">
              <a:lnSpc>
                <a:spcPts val="2080"/>
              </a:lnSpc>
              <a:buNone/>
              <a:defRPr sz="1400">
                <a:solidFill>
                  <a:schemeClr val="bg1"/>
                </a:solidFill>
              </a:defRPr>
            </a:lvl1pPr>
          </a:lstStyle>
          <a:p>
            <a:pPr lvl="0"/>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a:t>
            </a:r>
            <a:r>
              <a:rPr lang="en-US" err="1"/>
              <a:t>sed</a:t>
            </a:r>
            <a:r>
              <a:rPr lang="en-US"/>
              <a:t> do </a:t>
            </a:r>
            <a:r>
              <a:rPr lang="en-US" err="1"/>
              <a:t>eiusmod</a:t>
            </a:r>
            <a:r>
              <a:rPr lang="en-US"/>
              <a:t> </a:t>
            </a:r>
            <a:r>
              <a:rPr lang="en-US" err="1"/>
              <a:t>tempor</a:t>
            </a:r>
            <a:r>
              <a:rPr lang="en-US"/>
              <a:t> </a:t>
            </a:r>
            <a:r>
              <a:rPr lang="en-US" err="1"/>
              <a:t>incididunt</a:t>
            </a:r>
            <a:r>
              <a:rPr lang="en-US"/>
              <a:t> </a:t>
            </a:r>
            <a:r>
              <a:rPr lang="en-US" err="1"/>
              <a:t>ut</a:t>
            </a:r>
            <a:r>
              <a:rPr lang="en-US"/>
              <a:t> </a:t>
            </a:r>
            <a:r>
              <a:rPr lang="en-US" err="1"/>
              <a:t>labore</a:t>
            </a:r>
            <a:r>
              <a:rPr lang="en-US"/>
              <a:t> et dolore magna </a:t>
            </a:r>
            <a:r>
              <a:rPr lang="en-US" err="1"/>
              <a:t>aliqua</a:t>
            </a:r>
            <a:r>
              <a:rPr lang="en-US"/>
              <a:t>. 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 Duis </a:t>
            </a:r>
            <a:r>
              <a:rPr lang="en-US" err="1"/>
              <a:t>aute</a:t>
            </a:r>
            <a:r>
              <a:rPr lang="en-US"/>
              <a:t> </a:t>
            </a:r>
            <a:r>
              <a:rPr lang="en-US" err="1"/>
              <a:t>irure</a:t>
            </a:r>
            <a:r>
              <a:rPr lang="en-US"/>
              <a:t> dolor in </a:t>
            </a:r>
            <a:r>
              <a:rPr lang="en-US" err="1"/>
              <a:t>reprehenderit</a:t>
            </a:r>
            <a:r>
              <a:rPr lang="en-US"/>
              <a:t> in </a:t>
            </a:r>
            <a:r>
              <a:rPr lang="en-US" err="1"/>
              <a:t>voluptate</a:t>
            </a:r>
            <a:r>
              <a:rPr lang="en-US"/>
              <a:t> </a:t>
            </a:r>
            <a:r>
              <a:rPr lang="en-US" err="1"/>
              <a:t>velit</a:t>
            </a:r>
            <a:r>
              <a:rPr lang="en-US"/>
              <a:t> </a:t>
            </a:r>
            <a:r>
              <a:rPr lang="en-US" err="1"/>
              <a:t>esse</a:t>
            </a:r>
            <a:r>
              <a:rPr lang="en-US"/>
              <a:t> </a:t>
            </a:r>
            <a:r>
              <a:rPr lang="en-US" err="1"/>
              <a:t>cillum</a:t>
            </a:r>
            <a:r>
              <a:rPr lang="en-US"/>
              <a:t> dolore </a:t>
            </a:r>
            <a:r>
              <a:rPr lang="en-US" err="1"/>
              <a:t>eu</a:t>
            </a:r>
            <a:r>
              <a:rPr lang="en-US"/>
              <a:t> </a:t>
            </a:r>
            <a:r>
              <a:rPr lang="en-US" err="1"/>
              <a:t>fugiat</a:t>
            </a:r>
            <a:r>
              <a:rPr lang="en-US"/>
              <a:t> </a:t>
            </a:r>
            <a:r>
              <a:rPr lang="en-US" err="1"/>
              <a:t>nulla</a:t>
            </a:r>
            <a:r>
              <a:rPr lang="en-US"/>
              <a:t> </a:t>
            </a:r>
            <a:r>
              <a:rPr lang="en-US" err="1"/>
              <a:t>pariatur</a:t>
            </a:r>
            <a:r>
              <a:rPr lang="en-US"/>
              <a:t>. </a:t>
            </a:r>
            <a:r>
              <a:rPr lang="en-US" err="1"/>
              <a:t>Excepteur</a:t>
            </a:r>
            <a:r>
              <a:rPr lang="en-US"/>
              <a:t> </a:t>
            </a:r>
            <a:r>
              <a:rPr lang="en-US" err="1"/>
              <a:t>sint</a:t>
            </a:r>
            <a:r>
              <a:rPr lang="en-US"/>
              <a:t> </a:t>
            </a:r>
            <a:r>
              <a:rPr lang="en-US" err="1"/>
              <a:t>occaecat</a:t>
            </a:r>
            <a:r>
              <a:rPr lang="en-US"/>
              <a:t> </a:t>
            </a:r>
            <a:r>
              <a:rPr lang="en-US" err="1"/>
              <a:t>cupidatat</a:t>
            </a:r>
            <a:r>
              <a:rPr lang="en-US"/>
              <a:t> non </a:t>
            </a:r>
            <a:r>
              <a:rPr lang="en-US" err="1"/>
              <a:t>proident</a:t>
            </a:r>
            <a:r>
              <a:rPr lang="en-US"/>
              <a:t>, </a:t>
            </a:r>
            <a:r>
              <a:rPr lang="en-US" err="1"/>
              <a:t>sunt</a:t>
            </a:r>
            <a:r>
              <a:rPr lang="en-US"/>
              <a:t> in culpa qui </a:t>
            </a:r>
            <a:r>
              <a:rPr lang="en-US" err="1"/>
              <a:t>officia</a:t>
            </a:r>
            <a:r>
              <a:rPr lang="en-US"/>
              <a:t> </a:t>
            </a:r>
            <a:r>
              <a:rPr lang="en-US" err="1"/>
              <a:t>deserunt</a:t>
            </a:r>
            <a:r>
              <a:rPr lang="en-US"/>
              <a:t> </a:t>
            </a:r>
            <a:r>
              <a:rPr lang="en-US" err="1"/>
              <a:t>mollit</a:t>
            </a:r>
            <a:r>
              <a:rPr lang="en-US"/>
              <a:t> </a:t>
            </a:r>
            <a:r>
              <a:rPr lang="en-US" err="1"/>
              <a:t>anim</a:t>
            </a:r>
            <a:r>
              <a:rPr lang="en-US"/>
              <a:t> id </a:t>
            </a:r>
            <a:r>
              <a:rPr lang="en-US" err="1"/>
              <a:t>est</a:t>
            </a:r>
            <a:r>
              <a:rPr lang="en-US"/>
              <a:t> </a:t>
            </a:r>
            <a:r>
              <a:rPr lang="en-US" err="1"/>
              <a:t>laborum</a:t>
            </a:r>
            <a:r>
              <a:rPr lang="en-US"/>
              <a:t>.</a:t>
            </a:r>
          </a:p>
          <a:p>
            <a:pPr lvl="0"/>
            <a:endParaRPr lang="en-US"/>
          </a:p>
          <a:p>
            <a:pPr lvl="0"/>
            <a:endParaRPr lang="en-US"/>
          </a:p>
        </p:txBody>
      </p:sp>
    </p:spTree>
    <p:extLst>
      <p:ext uri="{BB962C8B-B14F-4D97-AF65-F5344CB8AC3E}">
        <p14:creationId xmlns:p14="http://schemas.microsoft.com/office/powerpoint/2010/main" val="863580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meline Vertical (4)">
    <p:spTree>
      <p:nvGrpSpPr>
        <p:cNvPr id="1" name=""/>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5E8E312C-74E9-8048-A7F5-9BFE89AF9411}"/>
              </a:ext>
            </a:extLst>
          </p:cNvPr>
          <p:cNvCxnSpPr>
            <a:cxnSpLocks/>
          </p:cNvCxnSpPr>
          <p:nvPr/>
        </p:nvCxnSpPr>
        <p:spPr>
          <a:xfrm>
            <a:off x="5994829" y="716518"/>
            <a:ext cx="0" cy="6312932"/>
          </a:xfrm>
          <a:prstGeom prst="line">
            <a:avLst/>
          </a:prstGeom>
        </p:spPr>
        <p:style>
          <a:lnRef idx="1">
            <a:schemeClr val="accent2"/>
          </a:lnRef>
          <a:fillRef idx="0">
            <a:schemeClr val="accent2"/>
          </a:fillRef>
          <a:effectRef idx="0">
            <a:schemeClr val="accent2"/>
          </a:effectRef>
          <a:fontRef idx="minor">
            <a:schemeClr val="tx1"/>
          </a:fontRef>
        </p:style>
      </p:cxnSp>
      <p:sp>
        <p:nvSpPr>
          <p:cNvPr id="9" name="Slide Number Placeholder 8">
            <a:extLst>
              <a:ext uri="{FF2B5EF4-FFF2-40B4-BE49-F238E27FC236}">
                <a16:creationId xmlns:a16="http://schemas.microsoft.com/office/drawing/2014/main" id="{AB959E5D-E8CB-4844-A0DE-DE9B3FF353D7}"/>
              </a:ext>
            </a:extLst>
          </p:cNvPr>
          <p:cNvSpPr>
            <a:spLocks noGrp="1"/>
          </p:cNvSpPr>
          <p:nvPr>
            <p:ph type="sldNum" sz="quarter" idx="12"/>
          </p:nvPr>
        </p:nvSpPr>
        <p:spPr/>
        <p:txBody>
          <a:bodyPr/>
          <a:lstStyle/>
          <a:p>
            <a:fld id="{887A9567-B06F-C940-B410-F4F3929FAE7F}" type="slidenum">
              <a:rPr lang="en-US" smtClean="0"/>
              <a:t>‹#›</a:t>
            </a:fld>
            <a:endParaRPr lang="en-US"/>
          </a:p>
        </p:txBody>
      </p:sp>
      <p:sp>
        <p:nvSpPr>
          <p:cNvPr id="10" name="Rectangle 9">
            <a:extLst>
              <a:ext uri="{FF2B5EF4-FFF2-40B4-BE49-F238E27FC236}">
                <a16:creationId xmlns:a16="http://schemas.microsoft.com/office/drawing/2014/main" id="{867F12D3-4B51-C548-A48A-4FD3736659DC}"/>
              </a:ext>
            </a:extLst>
          </p:cNvPr>
          <p:cNvSpPr/>
          <p:nvPr/>
        </p:nvSpPr>
        <p:spPr>
          <a:xfrm>
            <a:off x="-36408" y="-146063"/>
            <a:ext cx="5129213" cy="72294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D6D5838A-C94C-0048-8FE7-5F67823F05D8}"/>
              </a:ext>
            </a:extLst>
          </p:cNvPr>
          <p:cNvSpPr/>
          <p:nvPr/>
        </p:nvSpPr>
        <p:spPr>
          <a:xfrm>
            <a:off x="5922167" y="671513"/>
            <a:ext cx="171450" cy="17145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23" name="Oval 22">
            <a:extLst>
              <a:ext uri="{FF2B5EF4-FFF2-40B4-BE49-F238E27FC236}">
                <a16:creationId xmlns:a16="http://schemas.microsoft.com/office/drawing/2014/main" id="{75C17BF1-FEDE-D145-9011-47583A2F8031}"/>
              </a:ext>
            </a:extLst>
          </p:cNvPr>
          <p:cNvSpPr/>
          <p:nvPr/>
        </p:nvSpPr>
        <p:spPr>
          <a:xfrm>
            <a:off x="5922167" y="2237065"/>
            <a:ext cx="171450" cy="17145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24" name="Oval 23">
            <a:extLst>
              <a:ext uri="{FF2B5EF4-FFF2-40B4-BE49-F238E27FC236}">
                <a16:creationId xmlns:a16="http://schemas.microsoft.com/office/drawing/2014/main" id="{B5D84D4B-81BC-9B4A-BF88-F4EAF6DA2AEB}"/>
              </a:ext>
            </a:extLst>
          </p:cNvPr>
          <p:cNvSpPr/>
          <p:nvPr/>
        </p:nvSpPr>
        <p:spPr>
          <a:xfrm>
            <a:off x="5922167" y="3744832"/>
            <a:ext cx="171450" cy="17145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25" name="Oval 24">
            <a:extLst>
              <a:ext uri="{FF2B5EF4-FFF2-40B4-BE49-F238E27FC236}">
                <a16:creationId xmlns:a16="http://schemas.microsoft.com/office/drawing/2014/main" id="{875B9290-FBC3-E24B-8A38-696D18E61075}"/>
              </a:ext>
            </a:extLst>
          </p:cNvPr>
          <p:cNvSpPr/>
          <p:nvPr/>
        </p:nvSpPr>
        <p:spPr>
          <a:xfrm>
            <a:off x="5922167" y="5300255"/>
            <a:ext cx="171450" cy="17145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cxnSp>
        <p:nvCxnSpPr>
          <p:cNvPr id="27" name="Straight Connector 26">
            <a:extLst>
              <a:ext uri="{FF2B5EF4-FFF2-40B4-BE49-F238E27FC236}">
                <a16:creationId xmlns:a16="http://schemas.microsoft.com/office/drawing/2014/main" id="{6651B680-0592-3540-A448-6E10B752ADE8}"/>
              </a:ext>
            </a:extLst>
          </p:cNvPr>
          <p:cNvCxnSpPr>
            <a:cxnSpLocks/>
          </p:cNvCxnSpPr>
          <p:nvPr userDrawn="1"/>
        </p:nvCxnSpPr>
        <p:spPr>
          <a:xfrm>
            <a:off x="5994829" y="716518"/>
            <a:ext cx="0" cy="6312932"/>
          </a:xfrm>
          <a:prstGeom prst="line">
            <a:avLst/>
          </a:prstGeom>
        </p:spPr>
        <p:style>
          <a:lnRef idx="1">
            <a:schemeClr val="accent2"/>
          </a:lnRef>
          <a:fillRef idx="0">
            <a:schemeClr val="accent2"/>
          </a:fillRef>
          <a:effectRef idx="0">
            <a:schemeClr val="accent2"/>
          </a:effectRef>
          <a:fontRef idx="minor">
            <a:schemeClr val="tx1"/>
          </a:fontRef>
        </p:style>
      </p:cxnSp>
      <p:sp>
        <p:nvSpPr>
          <p:cNvPr id="36" name="Oval 35">
            <a:extLst>
              <a:ext uri="{FF2B5EF4-FFF2-40B4-BE49-F238E27FC236}">
                <a16:creationId xmlns:a16="http://schemas.microsoft.com/office/drawing/2014/main" id="{65110B62-0D26-8D4E-B623-AAB570AB3455}"/>
              </a:ext>
            </a:extLst>
          </p:cNvPr>
          <p:cNvSpPr/>
          <p:nvPr userDrawn="1"/>
        </p:nvSpPr>
        <p:spPr>
          <a:xfrm>
            <a:off x="5922167" y="671513"/>
            <a:ext cx="171450" cy="17145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41" name="Oval 40">
            <a:extLst>
              <a:ext uri="{FF2B5EF4-FFF2-40B4-BE49-F238E27FC236}">
                <a16:creationId xmlns:a16="http://schemas.microsoft.com/office/drawing/2014/main" id="{5EDD294E-97A7-6441-9752-0882CF46F1FC}"/>
              </a:ext>
            </a:extLst>
          </p:cNvPr>
          <p:cNvSpPr/>
          <p:nvPr userDrawn="1"/>
        </p:nvSpPr>
        <p:spPr>
          <a:xfrm>
            <a:off x="5922167" y="2237065"/>
            <a:ext cx="171450" cy="17145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42" name="Oval 41">
            <a:extLst>
              <a:ext uri="{FF2B5EF4-FFF2-40B4-BE49-F238E27FC236}">
                <a16:creationId xmlns:a16="http://schemas.microsoft.com/office/drawing/2014/main" id="{C03C1B5A-093E-1B4C-98C6-13EDDEF28DAB}"/>
              </a:ext>
            </a:extLst>
          </p:cNvPr>
          <p:cNvSpPr/>
          <p:nvPr userDrawn="1"/>
        </p:nvSpPr>
        <p:spPr>
          <a:xfrm>
            <a:off x="5922167" y="3744832"/>
            <a:ext cx="171450" cy="17145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43" name="Oval 42">
            <a:extLst>
              <a:ext uri="{FF2B5EF4-FFF2-40B4-BE49-F238E27FC236}">
                <a16:creationId xmlns:a16="http://schemas.microsoft.com/office/drawing/2014/main" id="{F68FD192-53A7-754B-BE72-6720E9E4B861}"/>
              </a:ext>
            </a:extLst>
          </p:cNvPr>
          <p:cNvSpPr/>
          <p:nvPr userDrawn="1"/>
        </p:nvSpPr>
        <p:spPr>
          <a:xfrm>
            <a:off x="5922167" y="5300255"/>
            <a:ext cx="171450" cy="17145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44" name="Text Placeholder 24">
            <a:extLst>
              <a:ext uri="{FF2B5EF4-FFF2-40B4-BE49-F238E27FC236}">
                <a16:creationId xmlns:a16="http://schemas.microsoft.com/office/drawing/2014/main" id="{ADC10430-89FD-7F4C-B7A5-4D6294595FFC}"/>
              </a:ext>
            </a:extLst>
          </p:cNvPr>
          <p:cNvSpPr>
            <a:spLocks noGrp="1"/>
          </p:cNvSpPr>
          <p:nvPr>
            <p:ph type="body" sz="quarter" idx="18" hasCustomPrompt="1"/>
          </p:nvPr>
        </p:nvSpPr>
        <p:spPr>
          <a:xfrm>
            <a:off x="6400910" y="581001"/>
            <a:ext cx="4952890" cy="352474"/>
          </a:xfrm>
          <a:prstGeom prst="rect">
            <a:avLst/>
          </a:prstGeom>
        </p:spPr>
        <p:txBody>
          <a:bodyPr/>
          <a:lstStyle>
            <a:lvl1pPr marL="0" indent="0">
              <a:buNone/>
              <a:defRPr sz="2000">
                <a:solidFill>
                  <a:schemeClr val="tx1"/>
                </a:solidFill>
                <a:latin typeface="+mj-lt"/>
              </a:defRPr>
            </a:lvl1pPr>
          </a:lstStyle>
          <a:p>
            <a:pPr lvl="0"/>
            <a:r>
              <a:rPr lang="en-US"/>
              <a:t>Paragraph</a:t>
            </a:r>
          </a:p>
        </p:txBody>
      </p:sp>
      <p:sp>
        <p:nvSpPr>
          <p:cNvPr id="3" name="Text Placeholder 2">
            <a:extLst>
              <a:ext uri="{FF2B5EF4-FFF2-40B4-BE49-F238E27FC236}">
                <a16:creationId xmlns:a16="http://schemas.microsoft.com/office/drawing/2014/main" id="{FF626810-DD71-1742-B941-717FB1F58B89}"/>
              </a:ext>
            </a:extLst>
          </p:cNvPr>
          <p:cNvSpPr>
            <a:spLocks noGrp="1"/>
          </p:cNvSpPr>
          <p:nvPr>
            <p:ph type="body" sz="quarter" idx="19" hasCustomPrompt="1"/>
          </p:nvPr>
        </p:nvSpPr>
        <p:spPr>
          <a:xfrm>
            <a:off x="6400800" y="1079500"/>
            <a:ext cx="4953000" cy="838200"/>
          </a:xfrm>
          <a:prstGeom prst="rect">
            <a:avLst/>
          </a:prstGeom>
        </p:spPr>
        <p:txBody>
          <a:bodyPr/>
          <a:lstStyle>
            <a:lvl1pPr marL="0" indent="0">
              <a:lnSpc>
                <a:spcPts val="1880"/>
              </a:lnSpc>
              <a:buNone/>
              <a:defRPr sz="1400"/>
            </a:lvl1pPr>
            <a:lvl5pPr marL="1828800" indent="0">
              <a:buNone/>
              <a:defRPr/>
            </a:lvl5pPr>
          </a:lstStyle>
          <a:p>
            <a:pPr lvl="0"/>
            <a:r>
              <a:rPr lang="en-CA" sz="1400">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400" err="1">
                <a:latin typeface="Roboto Light" panose="02000000000000000000" pitchFamily="2" charset="0"/>
                <a:ea typeface="Roboto Light" panose="02000000000000000000" pitchFamily="2" charset="0"/>
                <a:cs typeface="Roboto Light" panose="02000000000000000000" pitchFamily="2" charset="0"/>
              </a:rPr>
              <a:t>amet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consectetur</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adipiscing</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elit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sed</a:t>
            </a:r>
            <a:r>
              <a:rPr lang="en-CA" sz="1400">
                <a:latin typeface="Roboto Light" panose="02000000000000000000" pitchFamily="2" charset="0"/>
                <a:ea typeface="Roboto Light" panose="02000000000000000000" pitchFamily="2" charset="0"/>
                <a:cs typeface="Roboto Light" panose="02000000000000000000" pitchFamily="2" charset="0"/>
              </a:rPr>
              <a:t> do </a:t>
            </a:r>
            <a:r>
              <a:rPr lang="en-CA" sz="1400" err="1">
                <a:latin typeface="Roboto Light" panose="02000000000000000000" pitchFamily="2" charset="0"/>
                <a:ea typeface="Roboto Light" panose="02000000000000000000" pitchFamily="2" charset="0"/>
                <a:cs typeface="Roboto Light" panose="02000000000000000000" pitchFamily="2" charset="0"/>
              </a:rPr>
              <a:t>eiusmod</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tempor</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incididunt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ut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labore</a:t>
            </a:r>
            <a:r>
              <a:rPr lang="en-CA" sz="1400">
                <a:latin typeface="Roboto Light" panose="02000000000000000000" pitchFamily="2" charset="0"/>
                <a:ea typeface="Roboto Light" panose="02000000000000000000" pitchFamily="2" charset="0"/>
                <a:cs typeface="Roboto Light" panose="02000000000000000000" pitchFamily="2" charset="0"/>
              </a:rPr>
              <a:t> et dolore magna </a:t>
            </a:r>
            <a:r>
              <a:rPr lang="en-CA" sz="1400" err="1">
                <a:latin typeface="Roboto Light" panose="02000000000000000000" pitchFamily="2" charset="0"/>
                <a:ea typeface="Roboto Light" panose="02000000000000000000" pitchFamily="2" charset="0"/>
                <a:cs typeface="Roboto Light" panose="02000000000000000000" pitchFamily="2" charset="0"/>
              </a:rPr>
              <a:t>aliqua</a:t>
            </a:r>
            <a:r>
              <a:rPr lang="en-CA" sz="1400">
                <a:latin typeface="Roboto Light" panose="02000000000000000000" pitchFamily="2" charset="0"/>
                <a:ea typeface="Roboto Light" panose="02000000000000000000" pitchFamily="2" charset="0"/>
                <a:cs typeface="Roboto Light" panose="02000000000000000000" pitchFamily="2" charset="0"/>
              </a:rPr>
              <a:t>.</a:t>
            </a:r>
            <a:endParaRPr lang="en-US"/>
          </a:p>
        </p:txBody>
      </p:sp>
      <p:sp>
        <p:nvSpPr>
          <p:cNvPr id="45" name="Text Placeholder 24">
            <a:extLst>
              <a:ext uri="{FF2B5EF4-FFF2-40B4-BE49-F238E27FC236}">
                <a16:creationId xmlns:a16="http://schemas.microsoft.com/office/drawing/2014/main" id="{681560AA-F3CC-8842-AC0E-CB1AC882DA66}"/>
              </a:ext>
            </a:extLst>
          </p:cNvPr>
          <p:cNvSpPr>
            <a:spLocks noGrp="1"/>
          </p:cNvSpPr>
          <p:nvPr>
            <p:ph type="body" sz="quarter" idx="20" hasCustomPrompt="1"/>
          </p:nvPr>
        </p:nvSpPr>
        <p:spPr>
          <a:xfrm>
            <a:off x="6400910" y="2131976"/>
            <a:ext cx="4952890" cy="352474"/>
          </a:xfrm>
          <a:prstGeom prst="rect">
            <a:avLst/>
          </a:prstGeom>
        </p:spPr>
        <p:txBody>
          <a:bodyPr/>
          <a:lstStyle>
            <a:lvl1pPr marL="0" indent="0">
              <a:buNone/>
              <a:defRPr sz="2000">
                <a:solidFill>
                  <a:schemeClr val="tx1"/>
                </a:solidFill>
                <a:latin typeface="+mj-lt"/>
              </a:defRPr>
            </a:lvl1pPr>
          </a:lstStyle>
          <a:p>
            <a:pPr lvl="0"/>
            <a:r>
              <a:rPr lang="en-US"/>
              <a:t>Paragraph</a:t>
            </a:r>
          </a:p>
        </p:txBody>
      </p:sp>
      <p:sp>
        <p:nvSpPr>
          <p:cNvPr id="46" name="Text Placeholder 2">
            <a:extLst>
              <a:ext uri="{FF2B5EF4-FFF2-40B4-BE49-F238E27FC236}">
                <a16:creationId xmlns:a16="http://schemas.microsoft.com/office/drawing/2014/main" id="{C06F83FC-D334-8344-BC86-1F703F04DC85}"/>
              </a:ext>
            </a:extLst>
          </p:cNvPr>
          <p:cNvSpPr>
            <a:spLocks noGrp="1"/>
          </p:cNvSpPr>
          <p:nvPr>
            <p:ph type="body" sz="quarter" idx="21" hasCustomPrompt="1"/>
          </p:nvPr>
        </p:nvSpPr>
        <p:spPr>
          <a:xfrm>
            <a:off x="6400800" y="2630475"/>
            <a:ext cx="4953000" cy="838200"/>
          </a:xfrm>
          <a:prstGeom prst="rect">
            <a:avLst/>
          </a:prstGeom>
        </p:spPr>
        <p:txBody>
          <a:bodyPr/>
          <a:lstStyle>
            <a:lvl1pPr marL="0" indent="0">
              <a:lnSpc>
                <a:spcPts val="1880"/>
              </a:lnSpc>
              <a:buNone/>
              <a:defRPr sz="1400"/>
            </a:lvl1pPr>
            <a:lvl5pPr marL="1828800" indent="0">
              <a:buNone/>
              <a:defRPr/>
            </a:lvl5pPr>
          </a:lstStyle>
          <a:p>
            <a:pPr lvl="0"/>
            <a:r>
              <a:rPr lang="en-CA" sz="1400">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400" err="1">
                <a:latin typeface="Roboto Light" panose="02000000000000000000" pitchFamily="2" charset="0"/>
                <a:ea typeface="Roboto Light" panose="02000000000000000000" pitchFamily="2" charset="0"/>
                <a:cs typeface="Roboto Light" panose="02000000000000000000" pitchFamily="2" charset="0"/>
              </a:rPr>
              <a:t>amet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consectetur</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adipiscing</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elit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sed</a:t>
            </a:r>
            <a:r>
              <a:rPr lang="en-CA" sz="1400">
                <a:latin typeface="Roboto Light" panose="02000000000000000000" pitchFamily="2" charset="0"/>
                <a:ea typeface="Roboto Light" panose="02000000000000000000" pitchFamily="2" charset="0"/>
                <a:cs typeface="Roboto Light" panose="02000000000000000000" pitchFamily="2" charset="0"/>
              </a:rPr>
              <a:t> do </a:t>
            </a:r>
            <a:r>
              <a:rPr lang="en-CA" sz="1400" err="1">
                <a:latin typeface="Roboto Light" panose="02000000000000000000" pitchFamily="2" charset="0"/>
                <a:ea typeface="Roboto Light" panose="02000000000000000000" pitchFamily="2" charset="0"/>
                <a:cs typeface="Roboto Light" panose="02000000000000000000" pitchFamily="2" charset="0"/>
              </a:rPr>
              <a:t>eiusmod</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tempor</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incididunt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ut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labore</a:t>
            </a:r>
            <a:r>
              <a:rPr lang="en-CA" sz="1400">
                <a:latin typeface="Roboto Light" panose="02000000000000000000" pitchFamily="2" charset="0"/>
                <a:ea typeface="Roboto Light" panose="02000000000000000000" pitchFamily="2" charset="0"/>
                <a:cs typeface="Roboto Light" panose="02000000000000000000" pitchFamily="2" charset="0"/>
              </a:rPr>
              <a:t> et dolore magna </a:t>
            </a:r>
            <a:r>
              <a:rPr lang="en-CA" sz="1400" err="1">
                <a:latin typeface="Roboto Light" panose="02000000000000000000" pitchFamily="2" charset="0"/>
                <a:ea typeface="Roboto Light" panose="02000000000000000000" pitchFamily="2" charset="0"/>
                <a:cs typeface="Roboto Light" panose="02000000000000000000" pitchFamily="2" charset="0"/>
              </a:rPr>
              <a:t>aliqua</a:t>
            </a:r>
            <a:r>
              <a:rPr lang="en-CA" sz="1400">
                <a:latin typeface="Roboto Light" panose="02000000000000000000" pitchFamily="2" charset="0"/>
                <a:ea typeface="Roboto Light" panose="02000000000000000000" pitchFamily="2" charset="0"/>
                <a:cs typeface="Roboto Light" panose="02000000000000000000" pitchFamily="2" charset="0"/>
              </a:rPr>
              <a:t>.</a:t>
            </a:r>
            <a:endParaRPr lang="en-US"/>
          </a:p>
        </p:txBody>
      </p:sp>
      <p:sp>
        <p:nvSpPr>
          <p:cNvPr id="47" name="Text Placeholder 24">
            <a:extLst>
              <a:ext uri="{FF2B5EF4-FFF2-40B4-BE49-F238E27FC236}">
                <a16:creationId xmlns:a16="http://schemas.microsoft.com/office/drawing/2014/main" id="{46A72031-DE39-944C-8D2F-D5311FF9AD7D}"/>
              </a:ext>
            </a:extLst>
          </p:cNvPr>
          <p:cNvSpPr>
            <a:spLocks noGrp="1"/>
          </p:cNvSpPr>
          <p:nvPr>
            <p:ph type="body" sz="quarter" idx="22" hasCustomPrompt="1"/>
          </p:nvPr>
        </p:nvSpPr>
        <p:spPr>
          <a:xfrm>
            <a:off x="6400910" y="3670313"/>
            <a:ext cx="4952890" cy="352474"/>
          </a:xfrm>
          <a:prstGeom prst="rect">
            <a:avLst/>
          </a:prstGeom>
        </p:spPr>
        <p:txBody>
          <a:bodyPr/>
          <a:lstStyle>
            <a:lvl1pPr marL="0" indent="0">
              <a:buNone/>
              <a:defRPr sz="2000">
                <a:solidFill>
                  <a:schemeClr val="tx1"/>
                </a:solidFill>
                <a:latin typeface="+mj-lt"/>
              </a:defRPr>
            </a:lvl1pPr>
          </a:lstStyle>
          <a:p>
            <a:pPr lvl="0"/>
            <a:r>
              <a:rPr lang="en-US"/>
              <a:t>Paragraph</a:t>
            </a:r>
          </a:p>
        </p:txBody>
      </p:sp>
      <p:sp>
        <p:nvSpPr>
          <p:cNvPr id="48" name="Text Placeholder 2">
            <a:extLst>
              <a:ext uri="{FF2B5EF4-FFF2-40B4-BE49-F238E27FC236}">
                <a16:creationId xmlns:a16="http://schemas.microsoft.com/office/drawing/2014/main" id="{3BBAE9F9-017E-E64C-9595-BB81E5CDCF3A}"/>
              </a:ext>
            </a:extLst>
          </p:cNvPr>
          <p:cNvSpPr>
            <a:spLocks noGrp="1"/>
          </p:cNvSpPr>
          <p:nvPr>
            <p:ph type="body" sz="quarter" idx="23" hasCustomPrompt="1"/>
          </p:nvPr>
        </p:nvSpPr>
        <p:spPr>
          <a:xfrm>
            <a:off x="6400800" y="4168812"/>
            <a:ext cx="4953000" cy="838200"/>
          </a:xfrm>
          <a:prstGeom prst="rect">
            <a:avLst/>
          </a:prstGeom>
        </p:spPr>
        <p:txBody>
          <a:bodyPr/>
          <a:lstStyle>
            <a:lvl1pPr marL="0" indent="0">
              <a:lnSpc>
                <a:spcPts val="1880"/>
              </a:lnSpc>
              <a:buNone/>
              <a:defRPr sz="1400"/>
            </a:lvl1pPr>
            <a:lvl5pPr marL="1828800" indent="0">
              <a:buNone/>
              <a:defRPr/>
            </a:lvl5pPr>
          </a:lstStyle>
          <a:p>
            <a:pPr lvl="0"/>
            <a:r>
              <a:rPr lang="en-CA" sz="1400">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400" err="1">
                <a:latin typeface="Roboto Light" panose="02000000000000000000" pitchFamily="2" charset="0"/>
                <a:ea typeface="Roboto Light" panose="02000000000000000000" pitchFamily="2" charset="0"/>
                <a:cs typeface="Roboto Light" panose="02000000000000000000" pitchFamily="2" charset="0"/>
              </a:rPr>
              <a:t>amet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consectetur</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adipiscing</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elit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sed</a:t>
            </a:r>
            <a:r>
              <a:rPr lang="en-CA" sz="1400">
                <a:latin typeface="Roboto Light" panose="02000000000000000000" pitchFamily="2" charset="0"/>
                <a:ea typeface="Roboto Light" panose="02000000000000000000" pitchFamily="2" charset="0"/>
                <a:cs typeface="Roboto Light" panose="02000000000000000000" pitchFamily="2" charset="0"/>
              </a:rPr>
              <a:t> do </a:t>
            </a:r>
            <a:r>
              <a:rPr lang="en-CA" sz="1400" err="1">
                <a:latin typeface="Roboto Light" panose="02000000000000000000" pitchFamily="2" charset="0"/>
                <a:ea typeface="Roboto Light" panose="02000000000000000000" pitchFamily="2" charset="0"/>
                <a:cs typeface="Roboto Light" panose="02000000000000000000" pitchFamily="2" charset="0"/>
              </a:rPr>
              <a:t>eiusmod</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tempor</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incididunt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ut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labore</a:t>
            </a:r>
            <a:r>
              <a:rPr lang="en-CA" sz="1400">
                <a:latin typeface="Roboto Light" panose="02000000000000000000" pitchFamily="2" charset="0"/>
                <a:ea typeface="Roboto Light" panose="02000000000000000000" pitchFamily="2" charset="0"/>
                <a:cs typeface="Roboto Light" panose="02000000000000000000" pitchFamily="2" charset="0"/>
              </a:rPr>
              <a:t> et dolore magna </a:t>
            </a:r>
            <a:r>
              <a:rPr lang="en-CA" sz="1400" err="1">
                <a:latin typeface="Roboto Light" panose="02000000000000000000" pitchFamily="2" charset="0"/>
                <a:ea typeface="Roboto Light" panose="02000000000000000000" pitchFamily="2" charset="0"/>
                <a:cs typeface="Roboto Light" panose="02000000000000000000" pitchFamily="2" charset="0"/>
              </a:rPr>
              <a:t>aliqua</a:t>
            </a:r>
            <a:r>
              <a:rPr lang="en-CA" sz="1400">
                <a:latin typeface="Roboto Light" panose="02000000000000000000" pitchFamily="2" charset="0"/>
                <a:ea typeface="Roboto Light" panose="02000000000000000000" pitchFamily="2" charset="0"/>
                <a:cs typeface="Roboto Light" panose="02000000000000000000" pitchFamily="2" charset="0"/>
              </a:rPr>
              <a:t>.</a:t>
            </a:r>
            <a:endParaRPr lang="en-US"/>
          </a:p>
        </p:txBody>
      </p:sp>
      <p:sp>
        <p:nvSpPr>
          <p:cNvPr id="49" name="Text Placeholder 24">
            <a:extLst>
              <a:ext uri="{FF2B5EF4-FFF2-40B4-BE49-F238E27FC236}">
                <a16:creationId xmlns:a16="http://schemas.microsoft.com/office/drawing/2014/main" id="{B7712930-9502-1746-8145-9044DE819662}"/>
              </a:ext>
            </a:extLst>
          </p:cNvPr>
          <p:cNvSpPr>
            <a:spLocks noGrp="1"/>
          </p:cNvSpPr>
          <p:nvPr>
            <p:ph type="body" sz="quarter" idx="24" hasCustomPrompt="1"/>
          </p:nvPr>
        </p:nvSpPr>
        <p:spPr>
          <a:xfrm>
            <a:off x="6400800" y="5195888"/>
            <a:ext cx="4952890" cy="352474"/>
          </a:xfrm>
          <a:prstGeom prst="rect">
            <a:avLst/>
          </a:prstGeom>
        </p:spPr>
        <p:txBody>
          <a:bodyPr/>
          <a:lstStyle>
            <a:lvl1pPr marL="0" indent="0">
              <a:buNone/>
              <a:defRPr sz="2000">
                <a:solidFill>
                  <a:schemeClr val="tx1"/>
                </a:solidFill>
                <a:latin typeface="+mj-lt"/>
              </a:defRPr>
            </a:lvl1pPr>
          </a:lstStyle>
          <a:p>
            <a:pPr lvl="0"/>
            <a:r>
              <a:rPr lang="en-US"/>
              <a:t>Paragraph</a:t>
            </a:r>
          </a:p>
        </p:txBody>
      </p:sp>
      <p:sp>
        <p:nvSpPr>
          <p:cNvPr id="50" name="Text Placeholder 2">
            <a:extLst>
              <a:ext uri="{FF2B5EF4-FFF2-40B4-BE49-F238E27FC236}">
                <a16:creationId xmlns:a16="http://schemas.microsoft.com/office/drawing/2014/main" id="{9B2156C2-D6F5-B94B-AAF1-8B7DB651799B}"/>
              </a:ext>
            </a:extLst>
          </p:cNvPr>
          <p:cNvSpPr>
            <a:spLocks noGrp="1"/>
          </p:cNvSpPr>
          <p:nvPr>
            <p:ph type="body" sz="quarter" idx="25" hasCustomPrompt="1"/>
          </p:nvPr>
        </p:nvSpPr>
        <p:spPr>
          <a:xfrm>
            <a:off x="6400690" y="5694387"/>
            <a:ext cx="4953000" cy="838200"/>
          </a:xfrm>
          <a:prstGeom prst="rect">
            <a:avLst/>
          </a:prstGeom>
        </p:spPr>
        <p:txBody>
          <a:bodyPr/>
          <a:lstStyle>
            <a:lvl1pPr marL="0" indent="0">
              <a:lnSpc>
                <a:spcPts val="1880"/>
              </a:lnSpc>
              <a:buNone/>
              <a:defRPr sz="1400"/>
            </a:lvl1pPr>
            <a:lvl5pPr marL="1828800" indent="0">
              <a:buNone/>
              <a:defRPr/>
            </a:lvl5pPr>
          </a:lstStyle>
          <a:p>
            <a:pPr lvl="0"/>
            <a:r>
              <a:rPr lang="en-CA" sz="1400">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400" err="1">
                <a:latin typeface="Roboto Light" panose="02000000000000000000" pitchFamily="2" charset="0"/>
                <a:ea typeface="Roboto Light" panose="02000000000000000000" pitchFamily="2" charset="0"/>
                <a:cs typeface="Roboto Light" panose="02000000000000000000" pitchFamily="2" charset="0"/>
              </a:rPr>
              <a:t>amet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consectetur</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adipiscing</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elit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sed</a:t>
            </a:r>
            <a:r>
              <a:rPr lang="en-CA" sz="1400">
                <a:latin typeface="Roboto Light" panose="02000000000000000000" pitchFamily="2" charset="0"/>
                <a:ea typeface="Roboto Light" panose="02000000000000000000" pitchFamily="2" charset="0"/>
                <a:cs typeface="Roboto Light" panose="02000000000000000000" pitchFamily="2" charset="0"/>
              </a:rPr>
              <a:t> do </a:t>
            </a:r>
            <a:r>
              <a:rPr lang="en-CA" sz="1400" err="1">
                <a:latin typeface="Roboto Light" panose="02000000000000000000" pitchFamily="2" charset="0"/>
                <a:ea typeface="Roboto Light" panose="02000000000000000000" pitchFamily="2" charset="0"/>
                <a:cs typeface="Roboto Light" panose="02000000000000000000" pitchFamily="2" charset="0"/>
              </a:rPr>
              <a:t>eiusmod</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tempor</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incididunt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ut</a:t>
            </a:r>
            <a:r>
              <a:rPr lang="en-CA" sz="1400">
                <a:latin typeface="Roboto Light" panose="02000000000000000000" pitchFamily="2" charset="0"/>
                <a:ea typeface="Roboto Light" panose="02000000000000000000" pitchFamily="2" charset="0"/>
                <a:cs typeface="Roboto Light" panose="02000000000000000000" pitchFamily="2" charset="0"/>
              </a:rPr>
              <a:t> </a:t>
            </a:r>
            <a:r>
              <a:rPr lang="en-CA" sz="1400" err="1">
                <a:latin typeface="Roboto Light" panose="02000000000000000000" pitchFamily="2" charset="0"/>
                <a:ea typeface="Roboto Light" panose="02000000000000000000" pitchFamily="2" charset="0"/>
                <a:cs typeface="Roboto Light" panose="02000000000000000000" pitchFamily="2" charset="0"/>
              </a:rPr>
              <a:t>labore</a:t>
            </a:r>
            <a:r>
              <a:rPr lang="en-CA" sz="1400">
                <a:latin typeface="Roboto Light" panose="02000000000000000000" pitchFamily="2" charset="0"/>
                <a:ea typeface="Roboto Light" panose="02000000000000000000" pitchFamily="2" charset="0"/>
                <a:cs typeface="Roboto Light" panose="02000000000000000000" pitchFamily="2" charset="0"/>
              </a:rPr>
              <a:t> et dolore magna </a:t>
            </a:r>
            <a:r>
              <a:rPr lang="en-CA" sz="1400" err="1">
                <a:latin typeface="Roboto Light" panose="02000000000000000000" pitchFamily="2" charset="0"/>
                <a:ea typeface="Roboto Light" panose="02000000000000000000" pitchFamily="2" charset="0"/>
                <a:cs typeface="Roboto Light" panose="02000000000000000000" pitchFamily="2" charset="0"/>
              </a:rPr>
              <a:t>aliqua</a:t>
            </a:r>
            <a:r>
              <a:rPr lang="en-CA" sz="1400">
                <a:latin typeface="Roboto Light" panose="02000000000000000000" pitchFamily="2" charset="0"/>
                <a:ea typeface="Roboto Light" panose="02000000000000000000" pitchFamily="2" charset="0"/>
                <a:cs typeface="Roboto Light" panose="02000000000000000000" pitchFamily="2" charset="0"/>
              </a:rPr>
              <a:t>.</a:t>
            </a:r>
            <a:endParaRPr lang="en-US"/>
          </a:p>
        </p:txBody>
      </p:sp>
      <p:sp>
        <p:nvSpPr>
          <p:cNvPr id="51" name="Text Placeholder 24">
            <a:extLst>
              <a:ext uri="{FF2B5EF4-FFF2-40B4-BE49-F238E27FC236}">
                <a16:creationId xmlns:a16="http://schemas.microsoft.com/office/drawing/2014/main" id="{24E98551-B0E8-FE45-8EC9-CEBA0B426CEB}"/>
              </a:ext>
            </a:extLst>
          </p:cNvPr>
          <p:cNvSpPr>
            <a:spLocks noGrp="1"/>
          </p:cNvSpPr>
          <p:nvPr>
            <p:ph type="body" sz="quarter" idx="14" hasCustomPrompt="1"/>
          </p:nvPr>
        </p:nvSpPr>
        <p:spPr>
          <a:xfrm>
            <a:off x="821217" y="576767"/>
            <a:ext cx="3995995" cy="2452470"/>
          </a:xfrm>
          <a:prstGeom prst="rect">
            <a:avLst/>
          </a:prstGeom>
        </p:spPr>
        <p:txBody>
          <a:bodyPr/>
          <a:lstStyle>
            <a:lvl1pPr marL="0" indent="0">
              <a:buNone/>
              <a:defRPr sz="4000">
                <a:solidFill>
                  <a:schemeClr val="bg1"/>
                </a:solidFill>
                <a:latin typeface="+mj-lt"/>
              </a:defRPr>
            </a:lvl1pPr>
          </a:lstStyle>
          <a:p>
            <a:r>
              <a:rPr lang="en-CA" sz="4000" b="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Lorem ipsum dolor sit </a:t>
            </a:r>
            <a:r>
              <a:rPr lang="en-CA" sz="4000" b="1" err="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amet</a:t>
            </a:r>
            <a:r>
              <a:rPr lang="en-CA" sz="4000" b="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 </a:t>
            </a:r>
            <a:r>
              <a:rPr lang="en-CA" sz="4000" b="1" err="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consectetur</a:t>
            </a:r>
            <a:r>
              <a:rPr lang="en-CA" sz="4000" b="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 </a:t>
            </a:r>
            <a:r>
              <a:rPr lang="en-CA" sz="4000" b="1" err="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adipiscing</a:t>
            </a:r>
            <a:r>
              <a:rPr lang="en-CA" sz="4000" b="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 </a:t>
            </a:r>
            <a:r>
              <a:rPr lang="en-CA" sz="4000" b="1" err="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rPr>
              <a:t>elit</a:t>
            </a:r>
            <a:endParaRPr lang="en-US" sz="10500" b="1">
              <a:solidFill>
                <a:schemeClr val="bg1"/>
              </a:solidFill>
              <a:latin typeface="Roboto Condensed" panose="02000000000000000000" pitchFamily="2" charset="0"/>
              <a:ea typeface="Roboto Condensed" panose="02000000000000000000" pitchFamily="2" charset="0"/>
              <a:cs typeface="Roboto Condensed" panose="02000000000000000000" pitchFamily="2" charset="0"/>
            </a:endParaRPr>
          </a:p>
        </p:txBody>
      </p:sp>
      <p:sp>
        <p:nvSpPr>
          <p:cNvPr id="52" name="Text Placeholder 26">
            <a:extLst>
              <a:ext uri="{FF2B5EF4-FFF2-40B4-BE49-F238E27FC236}">
                <a16:creationId xmlns:a16="http://schemas.microsoft.com/office/drawing/2014/main" id="{60AAB184-7816-A542-8885-80D330AB3CD6}"/>
              </a:ext>
            </a:extLst>
          </p:cNvPr>
          <p:cNvSpPr>
            <a:spLocks noGrp="1"/>
          </p:cNvSpPr>
          <p:nvPr>
            <p:ph type="body" sz="quarter" idx="15" hasCustomPrompt="1"/>
          </p:nvPr>
        </p:nvSpPr>
        <p:spPr>
          <a:xfrm>
            <a:off x="821217" y="3107775"/>
            <a:ext cx="3995995" cy="3153858"/>
          </a:xfrm>
          <a:prstGeom prst="rect">
            <a:avLst/>
          </a:prstGeom>
        </p:spPr>
        <p:txBody>
          <a:bodyPr/>
          <a:lstStyle>
            <a:lvl1pPr marL="0" indent="0">
              <a:buNone/>
              <a:defRPr sz="1800">
                <a:solidFill>
                  <a:schemeClr val="bg1"/>
                </a:solidFill>
              </a:defRPr>
            </a:lvl1pPr>
          </a:lstStyle>
          <a:p>
            <a:pPr>
              <a:lnSpc>
                <a:spcPct val="150000"/>
              </a:lnSpc>
            </a:pP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Lorem ipsum dolor sit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amet</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consectetur</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adipiscing</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elit</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sed</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do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eiusmod</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tempor</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incididunt</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ut</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labore</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et dolore magna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aliqua</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Ut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enim</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ad minim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veniam</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quis</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nostrud</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exercitation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ullamco</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laboris</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nisi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ut</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aliquip</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ex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ea</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commodo</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r>
              <a:rPr lang="en-CA" sz="1800" err="1">
                <a:solidFill>
                  <a:schemeClr val="bg1"/>
                </a:solidFill>
                <a:latin typeface="Roboto Light" panose="02000000000000000000" pitchFamily="2" charset="0"/>
                <a:ea typeface="Roboto Light" panose="02000000000000000000" pitchFamily="2" charset="0"/>
                <a:cs typeface="Roboto Light" panose="02000000000000000000" pitchFamily="2" charset="0"/>
              </a:rPr>
              <a:t>consequat</a:t>
            </a:r>
            <a:r>
              <a:rPr lang="en-CA" sz="1800">
                <a:solidFill>
                  <a:schemeClr val="bg1"/>
                </a:solidFill>
                <a:latin typeface="Roboto Light" panose="02000000000000000000" pitchFamily="2" charset="0"/>
                <a:ea typeface="Roboto Light" panose="02000000000000000000" pitchFamily="2" charset="0"/>
                <a:cs typeface="Roboto Light" panose="02000000000000000000" pitchFamily="2" charset="0"/>
              </a:rPr>
              <a:t>. </a:t>
            </a:r>
            <a:endParaRPr lang="en-US">
              <a:solidFill>
                <a:schemeClr val="bg1"/>
              </a:solidFill>
              <a:latin typeface="Roboto Light" panose="02000000000000000000" pitchFamily="2" charset="0"/>
              <a:ea typeface="Roboto Light" panose="02000000000000000000" pitchFamily="2" charset="0"/>
              <a:cs typeface="Roboto Light" panose="02000000000000000000" pitchFamily="2" charset="0"/>
            </a:endParaRPr>
          </a:p>
        </p:txBody>
      </p:sp>
      <p:sp>
        <p:nvSpPr>
          <p:cNvPr id="53" name="TextBox 52">
            <a:extLst>
              <a:ext uri="{FF2B5EF4-FFF2-40B4-BE49-F238E27FC236}">
                <a16:creationId xmlns:a16="http://schemas.microsoft.com/office/drawing/2014/main" id="{9B90DC7F-ABCB-8B48-84AD-BF0DA11A1C33}"/>
              </a:ext>
            </a:extLst>
          </p:cNvPr>
          <p:cNvSpPr txBox="1"/>
          <p:nvPr userDrawn="1"/>
        </p:nvSpPr>
        <p:spPr>
          <a:xfrm>
            <a:off x="11693867" y="414826"/>
            <a:ext cx="346249" cy="5385899"/>
          </a:xfrm>
          <a:prstGeom prst="rect">
            <a:avLst/>
          </a:prstGeom>
          <a:noFill/>
        </p:spPr>
        <p:txBody>
          <a:bodyPr vert="vert" wrap="square" rtlCol="0">
            <a:spAutoFit/>
          </a:bodyPr>
          <a:lstStyle/>
          <a:p>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École de gestion </a:t>
            </a:r>
            <a:r>
              <a:rPr lang="en-US" sz="1050" b="0" i="0" cap="all" spc="300">
                <a:solidFill>
                  <a:schemeClr val="bg2"/>
                </a:solidFill>
                <a:latin typeface="+mj-lt"/>
                <a:ea typeface="Roboto Condensed Light" panose="02000000000000000000" pitchFamily="2" charset="0"/>
                <a:cs typeface="Roboto Condensed Light" panose="02000000000000000000" pitchFamily="2" charset="0"/>
              </a:rPr>
              <a:t>Telfer</a:t>
            </a:r>
            <a:r>
              <a:rPr lang="en-US" sz="1050" b="0" i="0" cap="all" spc="300">
                <a:solidFill>
                  <a:schemeClr val="bg2"/>
                </a:solidFill>
                <a:latin typeface="Roboto Condensed Light" panose="02000000000000000000" pitchFamily="2" charset="0"/>
                <a:ea typeface="Roboto Condensed Light" panose="02000000000000000000" pitchFamily="2" charset="0"/>
                <a:cs typeface="Roboto Condensed Light" panose="02000000000000000000" pitchFamily="2" charset="0"/>
              </a:rPr>
              <a:t> School of Management</a:t>
            </a:r>
          </a:p>
        </p:txBody>
      </p:sp>
    </p:spTree>
    <p:extLst>
      <p:ext uri="{BB962C8B-B14F-4D97-AF65-F5344CB8AC3E}">
        <p14:creationId xmlns:p14="http://schemas.microsoft.com/office/powerpoint/2010/main" val="1467336016"/>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DF7A5F21-4259-0047-8FA7-3B18597EC6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2"/>
                </a:solidFill>
                <a:latin typeface="Roboto" panose="02000000000000000000" pitchFamily="2" charset="0"/>
                <a:ea typeface="Roboto" panose="02000000000000000000" pitchFamily="2" charset="0"/>
                <a:cs typeface="Roboto" panose="02000000000000000000" pitchFamily="2" charset="0"/>
              </a:defRPr>
            </a:lvl1pPr>
          </a:lstStyle>
          <a:p>
            <a:fld id="{887A9567-B06F-C940-B410-F4F3929FAE7F}" type="slidenum">
              <a:rPr lang="en-US" smtClean="0"/>
              <a:pPr/>
              <a:t>‹#›</a:t>
            </a:fld>
            <a:endParaRPr lang="en-US"/>
          </a:p>
        </p:txBody>
      </p:sp>
    </p:spTree>
    <p:extLst>
      <p:ext uri="{BB962C8B-B14F-4D97-AF65-F5344CB8AC3E}">
        <p14:creationId xmlns:p14="http://schemas.microsoft.com/office/powerpoint/2010/main" val="355692522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90" r:id="rId4"/>
    <p:sldLayoutId id="2147483673" r:id="rId5"/>
    <p:sldLayoutId id="2147483674" r:id="rId6"/>
    <p:sldLayoutId id="2147483671" r:id="rId7"/>
    <p:sldLayoutId id="2147483672" r:id="rId8"/>
    <p:sldLayoutId id="2147483668" r:id="rId9"/>
    <p:sldLayoutId id="2147483677" r:id="rId10"/>
    <p:sldLayoutId id="2147483678" r:id="rId11"/>
    <p:sldLayoutId id="2147483679" r:id="rId12"/>
    <p:sldLayoutId id="2147483669" r:id="rId13"/>
    <p:sldLayoutId id="2147483684" r:id="rId14"/>
    <p:sldLayoutId id="2147483685" r:id="rId15"/>
    <p:sldLayoutId id="2147483670" r:id="rId16"/>
    <p:sldLayoutId id="2147483682" r:id="rId17"/>
    <p:sldLayoutId id="2147483683" r:id="rId18"/>
    <p:sldLayoutId id="2147483666" r:id="rId19"/>
    <p:sldLayoutId id="2147483675" r:id="rId20"/>
    <p:sldLayoutId id="2147483676" r:id="rId21"/>
    <p:sldLayoutId id="2147483704" r:id="rId22"/>
    <p:sldLayoutId id="2147483705" r:id="rId23"/>
    <p:sldLayoutId id="2147483699" r:id="rId24"/>
    <p:sldLayoutId id="2147483687" r:id="rId25"/>
    <p:sldLayoutId id="2147483692" r:id="rId26"/>
    <p:sldLayoutId id="2147483696" r:id="rId27"/>
    <p:sldLayoutId id="2147483701" r:id="rId28"/>
    <p:sldLayoutId id="2147483689" r:id="rId29"/>
    <p:sldLayoutId id="2147483694" r:id="rId30"/>
    <p:sldLayoutId id="2147483698" r:id="rId31"/>
    <p:sldLayoutId id="2147483703" r:id="rId32"/>
    <p:sldLayoutId id="2147483686" r:id="rId33"/>
    <p:sldLayoutId id="2147483691" r:id="rId34"/>
    <p:sldLayoutId id="2147483695" r:id="rId35"/>
    <p:sldLayoutId id="2147483700" r:id="rId36"/>
    <p:sldLayoutId id="2147483688" r:id="rId37"/>
    <p:sldLayoutId id="2147483693" r:id="rId38"/>
    <p:sldLayoutId id="2147483697" r:id="rId39"/>
    <p:sldLayoutId id="2147483702" r:id="rId40"/>
    <p:sldLayoutId id="2147483706" r:id="rId41"/>
    <p:sldLayoutId id="2147483707" r:id="rId42"/>
    <p:sldLayoutId id="2147483708" r:id="rId4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1.xml"/><Relationship Id="rId7" Type="http://schemas.microsoft.com/office/2007/relationships/diagramDrawing" Target="../diagrams/drawing11.xml"/><Relationship Id="rId2" Type="http://schemas.microsoft.com/office/2018/10/relationships/comments" Target="../comments/modernComment_137_13DF366B.xml"/><Relationship Id="rId1" Type="http://schemas.openxmlformats.org/officeDocument/2006/relationships/slideLayout" Target="../slideLayouts/slideLayout43.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 Id="rId9" Type="http://schemas.openxmlformats.org/officeDocument/2006/relationships/image" Target="../media/image3.svg"/></Relationships>
</file>

<file path=ppt/slides/_rels/slide11.xml.rels><?xml version="1.0" encoding="UTF-8" standalone="yes"?>
<Relationships xmlns="http://schemas.openxmlformats.org/package/2006/relationships"><Relationship Id="rId3" Type="http://schemas.openxmlformats.org/officeDocument/2006/relationships/hyperlink" Target="https://telfer.uottawa.ca/fr/careercentre" TargetMode="External"/><Relationship Id="rId2" Type="http://schemas.openxmlformats.org/officeDocument/2006/relationships/image" Target="../media/image4.png"/><Relationship Id="rId1" Type="http://schemas.openxmlformats.org/officeDocument/2006/relationships/slideLayout" Target="../slideLayouts/slideLayout19.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hyperlink" Target="https://telfer.uottawa.ca/en/careercentre"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microsoft.com/office/2018/10/relationships/comments" Target="../comments/modernComment_103_870F53FA.xml"/><Relationship Id="rId1" Type="http://schemas.openxmlformats.org/officeDocument/2006/relationships/slideLayout" Target="../slideLayouts/slideLayout2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3.svg"/></Relationships>
</file>

<file path=ppt/slides/_rels/slide3.xml.rels><?xml version="1.0" encoding="UTF-8" standalone="yes"?>
<Relationships xmlns="http://schemas.openxmlformats.org/package/2006/relationships"><Relationship Id="rId8" Type="http://schemas.openxmlformats.org/officeDocument/2006/relationships/image" Target="../media/image3.svg"/><Relationship Id="rId13" Type="http://schemas.microsoft.com/office/2007/relationships/diagramDrawing" Target="../diagrams/drawing3.xml"/><Relationship Id="rId3" Type="http://schemas.openxmlformats.org/officeDocument/2006/relationships/diagramLayout" Target="../diagrams/layout2.xml"/><Relationship Id="rId7" Type="http://schemas.openxmlformats.org/officeDocument/2006/relationships/image" Target="../media/image2.png"/><Relationship Id="rId12" Type="http://schemas.openxmlformats.org/officeDocument/2006/relationships/diagramColors" Target="../diagrams/colors3.xml"/><Relationship Id="rId2" Type="http://schemas.openxmlformats.org/officeDocument/2006/relationships/diagramData" Target="../diagrams/data2.xml"/><Relationship Id="rId1" Type="http://schemas.openxmlformats.org/officeDocument/2006/relationships/slideLayout" Target="../slideLayouts/slideLayout25.xml"/><Relationship Id="rId6" Type="http://schemas.microsoft.com/office/2007/relationships/diagramDrawing" Target="../diagrams/drawing2.xml"/><Relationship Id="rId11" Type="http://schemas.openxmlformats.org/officeDocument/2006/relationships/diagramQuickStyle" Target="../diagrams/quickStyle3.xml"/><Relationship Id="rId5" Type="http://schemas.openxmlformats.org/officeDocument/2006/relationships/diagramColors" Target="../diagrams/colors2.xml"/><Relationship Id="rId10" Type="http://schemas.openxmlformats.org/officeDocument/2006/relationships/diagramLayout" Target="../diagrams/layout3.xml"/><Relationship Id="rId4" Type="http://schemas.openxmlformats.org/officeDocument/2006/relationships/diagramQuickStyle" Target="../diagrams/quickStyle2.xml"/><Relationship Id="rId9" Type="http://schemas.openxmlformats.org/officeDocument/2006/relationships/diagramData" Target="../diagrams/data3.xml"/></Relationships>
</file>

<file path=ppt/slides/_rels/slide4.xml.rels><?xml version="1.0" encoding="UTF-8" standalone="yes"?>
<Relationships xmlns="http://schemas.openxmlformats.org/package/2006/relationships"><Relationship Id="rId8" Type="http://schemas.microsoft.com/office/2007/relationships/diagramDrawing" Target="../diagrams/drawing4.xml"/><Relationship Id="rId13" Type="http://schemas.microsoft.com/office/2007/relationships/diagramDrawing" Target="../diagrams/drawing5.xml"/><Relationship Id="rId3" Type="http://schemas.microsoft.com/office/2018/10/relationships/comments" Target="../comments/modernComment_131_F87AD09B.xml"/><Relationship Id="rId7" Type="http://schemas.openxmlformats.org/officeDocument/2006/relationships/diagramColors" Target="../diagrams/colors4.xml"/><Relationship Id="rId12" Type="http://schemas.openxmlformats.org/officeDocument/2006/relationships/diagramColors" Target="../diagrams/colors5.xml"/><Relationship Id="rId2" Type="http://schemas.openxmlformats.org/officeDocument/2006/relationships/notesSlide" Target="../notesSlides/notesSlide1.xml"/><Relationship Id="rId1" Type="http://schemas.openxmlformats.org/officeDocument/2006/relationships/slideLayout" Target="../slideLayouts/slideLayout31.xml"/><Relationship Id="rId6" Type="http://schemas.openxmlformats.org/officeDocument/2006/relationships/diagramQuickStyle" Target="../diagrams/quickStyle4.xml"/><Relationship Id="rId11" Type="http://schemas.openxmlformats.org/officeDocument/2006/relationships/diagramQuickStyle" Target="../diagrams/quickStyle5.xml"/><Relationship Id="rId5" Type="http://schemas.openxmlformats.org/officeDocument/2006/relationships/diagramLayout" Target="../diagrams/layout4.xml"/><Relationship Id="rId15" Type="http://schemas.openxmlformats.org/officeDocument/2006/relationships/image" Target="../media/image3.svg"/><Relationship Id="rId10" Type="http://schemas.openxmlformats.org/officeDocument/2006/relationships/diagramLayout" Target="../diagrams/layout5.xml"/><Relationship Id="rId4" Type="http://schemas.openxmlformats.org/officeDocument/2006/relationships/diagramData" Target="../diagrams/data4.xml"/><Relationship Id="rId9" Type="http://schemas.openxmlformats.org/officeDocument/2006/relationships/diagramData" Target="../diagrams/data5.xml"/><Relationship Id="rId14"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diagramLayout" Target="../diagrams/layout6.xml"/><Relationship Id="rId7" Type="http://schemas.openxmlformats.org/officeDocument/2006/relationships/image" Target="../media/image2.png"/><Relationship Id="rId2" Type="http://schemas.openxmlformats.org/officeDocument/2006/relationships/diagramData" Target="../diagrams/data6.xml"/><Relationship Id="rId1" Type="http://schemas.openxmlformats.org/officeDocument/2006/relationships/slideLayout" Target="../slideLayouts/slideLayout3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7.xml"/><Relationship Id="rId7" Type="http://schemas.microsoft.com/office/2007/relationships/diagramDrawing" Target="../diagrams/drawing7.xml"/><Relationship Id="rId2" Type="http://schemas.microsoft.com/office/2018/10/relationships/comments" Target="../comments/modernComment_105_696C1AC9.xml"/><Relationship Id="rId1" Type="http://schemas.openxmlformats.org/officeDocument/2006/relationships/slideLayout" Target="../slideLayouts/slideLayout29.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 Id="rId9" Type="http://schemas.openxmlformats.org/officeDocument/2006/relationships/image" Target="../media/image3.svg"/></Relationships>
</file>

<file path=ppt/slides/_rels/slide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8.xml"/><Relationship Id="rId7" Type="http://schemas.microsoft.com/office/2007/relationships/diagramDrawing" Target="../diagrams/drawing8.xml"/><Relationship Id="rId2" Type="http://schemas.microsoft.com/office/2018/10/relationships/comments" Target="../comments/modernComment_134_CA94A648.xml"/><Relationship Id="rId1" Type="http://schemas.openxmlformats.org/officeDocument/2006/relationships/slideLayout" Target="../slideLayouts/slideLayout35.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 Id="rId9" Type="http://schemas.openxmlformats.org/officeDocument/2006/relationships/image" Target="../media/image3.svg"/></Relationships>
</file>

<file path=ppt/slides/_rels/slide8.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diagramLayout" Target="../diagrams/layout9.xml"/><Relationship Id="rId7" Type="http://schemas.openxmlformats.org/officeDocument/2006/relationships/image" Target="../media/image2.png"/><Relationship Id="rId2" Type="http://schemas.openxmlformats.org/officeDocument/2006/relationships/diagramData" Target="../diagrams/data9.xml"/><Relationship Id="rId1" Type="http://schemas.openxmlformats.org/officeDocument/2006/relationships/slideLayout" Target="../slideLayouts/slideLayout35.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9.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diagramLayout" Target="../diagrams/layout10.xml"/><Relationship Id="rId7" Type="http://schemas.openxmlformats.org/officeDocument/2006/relationships/image" Target="../media/image2.png"/><Relationship Id="rId2" Type="http://schemas.openxmlformats.org/officeDocument/2006/relationships/diagramData" Target="../diagrams/data10.xml"/><Relationship Id="rId1" Type="http://schemas.openxmlformats.org/officeDocument/2006/relationships/slideLayout" Target="../slideLayouts/slideLayout38.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7644E8-84D4-C790-88F5-AB9FB08CD56B}"/>
              </a:ext>
            </a:extLst>
          </p:cNvPr>
          <p:cNvSpPr txBox="1"/>
          <p:nvPr/>
        </p:nvSpPr>
        <p:spPr>
          <a:xfrm>
            <a:off x="2077375" y="2821620"/>
            <a:ext cx="7598610" cy="2788606"/>
          </a:xfrm>
          <a:prstGeom prst="rect">
            <a:avLst/>
          </a:prstGeom>
        </p:spPr>
        <p:txBody>
          <a:bodyPr>
            <a:normAutofit/>
          </a:bodyPr>
          <a:lstStyle/>
          <a:p>
            <a:pPr algn="ctr">
              <a:lnSpc>
                <a:spcPct val="90000"/>
              </a:lnSpc>
              <a:spcBef>
                <a:spcPts val="1000"/>
              </a:spcBef>
            </a:pPr>
            <a:r>
              <a:rPr lang="fr-CA" sz="4000" cap="all" dirty="0">
                <a:solidFill>
                  <a:schemeClr val="bg1"/>
                </a:solidFill>
                <a:latin typeface="+mj-lt"/>
              </a:rPr>
              <a:t>Programme</a:t>
            </a:r>
          </a:p>
          <a:p>
            <a:pPr algn="ctr">
              <a:lnSpc>
                <a:spcPct val="90000"/>
              </a:lnSpc>
              <a:spcBef>
                <a:spcPts val="1000"/>
              </a:spcBef>
            </a:pPr>
            <a:r>
              <a:rPr lang="fr-CA" sz="4800" cap="all" dirty="0">
                <a:solidFill>
                  <a:schemeClr val="bg1"/>
                </a:solidFill>
                <a:latin typeface="+mj-lt"/>
              </a:rPr>
              <a:t>Connexions</a:t>
            </a:r>
          </a:p>
          <a:p>
            <a:pPr algn="ctr">
              <a:lnSpc>
                <a:spcPct val="90000"/>
              </a:lnSpc>
              <a:spcBef>
                <a:spcPts val="1000"/>
              </a:spcBef>
            </a:pPr>
            <a:r>
              <a:rPr lang="en-US" sz="4000" cap="all" dirty="0">
                <a:solidFill>
                  <a:schemeClr val="bg1"/>
                </a:solidFill>
                <a:latin typeface="+mj-lt"/>
              </a:rPr>
              <a:t>Program</a:t>
            </a:r>
          </a:p>
        </p:txBody>
      </p:sp>
      <p:sp>
        <p:nvSpPr>
          <p:cNvPr id="5" name="TextBox 4">
            <a:extLst>
              <a:ext uri="{FF2B5EF4-FFF2-40B4-BE49-F238E27FC236}">
                <a16:creationId xmlns:a16="http://schemas.microsoft.com/office/drawing/2014/main" id="{EACB932A-6AA7-A351-1329-C41E83BF9DCF}"/>
              </a:ext>
            </a:extLst>
          </p:cNvPr>
          <p:cNvSpPr txBox="1"/>
          <p:nvPr/>
        </p:nvSpPr>
        <p:spPr>
          <a:xfrm>
            <a:off x="2957513" y="4695826"/>
            <a:ext cx="6718472" cy="914400"/>
          </a:xfrm>
          <a:prstGeom prst="rect">
            <a:avLst/>
          </a:prstGeom>
        </p:spPr>
        <p:txBody>
          <a:bodyPr>
            <a:normAutofit/>
          </a:bodyPr>
          <a:lstStyle/>
          <a:p>
            <a:pPr algn="ctr">
              <a:lnSpc>
                <a:spcPct val="90000"/>
              </a:lnSpc>
              <a:spcBef>
                <a:spcPts val="1000"/>
              </a:spcBef>
            </a:pPr>
            <a:endParaRPr lang="fr-CA" sz="2400" kern="1200" cap="small" dirty="0">
              <a:solidFill>
                <a:schemeClr val="bg1"/>
              </a:solidFill>
              <a:latin typeface="+mn-lt"/>
              <a:ea typeface="+mn-ea"/>
              <a:cs typeface="+mn-cs"/>
            </a:endParaRPr>
          </a:p>
        </p:txBody>
      </p:sp>
      <p:pic>
        <p:nvPicPr>
          <p:cNvPr id="6" name="Camera 5">
            <a:extLst>
              <a:ext uri="{FF2B5EF4-FFF2-40B4-BE49-F238E27FC236}">
                <a16:creationId xmlns:a16="http://schemas.microsoft.com/office/drawing/2014/main" id="{D1F0FCE2-1013-93EE-70A0-D2EF054B3BA3}"/>
              </a:ext>
            </a:extLst>
          </p:cNvPr>
          <p:cNvPicPr>
            <a:picLocks noChangeAspect="1"/>
            <a:extLst>
              <a:ext uri="{51228E76-BA90-4043-B771-695A4F85340A}">
                <alf:liveFeedProps xmlns:alf="http://schemas.microsoft.com/office/drawing/2021/livefeed"/>
              </a:ext>
            </a:extLst>
          </p:cNvPicPr>
          <p:nvPr/>
        </p:nvPicPr>
        <p:blipFill>
          <a:blip r:embed="rId2">
            <a:extLst>
              <a:ext uri="{96DAC541-7B7A-43D3-8B79-37D633B846F1}">
                <asvg:svgBlip xmlns:asvg="http://schemas.microsoft.com/office/drawing/2016/SVG/main" r:embed="rId3"/>
              </a:ext>
            </a:extLst>
          </a:blip>
          <a:stretch>
            <a:fillRect/>
          </a:stretch>
        </p:blipFill>
        <p:spPr>
          <a:xfrm>
            <a:off x="1007706" y="1449816"/>
            <a:ext cx="1648932" cy="1648932"/>
          </a:xfrm>
          <a:prstGeom prst="ellipse">
            <a:avLst/>
          </a:prstGeom>
        </p:spPr>
      </p:pic>
    </p:spTree>
    <p:extLst>
      <p:ext uri="{BB962C8B-B14F-4D97-AF65-F5344CB8AC3E}">
        <p14:creationId xmlns:p14="http://schemas.microsoft.com/office/powerpoint/2010/main" val="1198765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6A5353FC-F5E5-D4AB-50B5-8769D979222D}"/>
              </a:ext>
            </a:extLst>
          </p:cNvPr>
          <p:cNvSpPr txBox="1"/>
          <p:nvPr/>
        </p:nvSpPr>
        <p:spPr>
          <a:xfrm>
            <a:off x="1248882" y="337352"/>
            <a:ext cx="8525163" cy="584775"/>
          </a:xfrm>
          <a:prstGeom prst="rect">
            <a:avLst/>
          </a:prstGeom>
          <a:noFill/>
        </p:spPr>
        <p:txBody>
          <a:bodyPr wrap="square">
            <a:spAutoFit/>
          </a:bodyPr>
          <a:lstStyle/>
          <a:p>
            <a:pPr algn="ctr"/>
            <a:r>
              <a:rPr lang="fr-CA" sz="3200" b="1" cap="small" dirty="0">
                <a:solidFill>
                  <a:srgbClr val="800000"/>
                </a:solidFill>
                <a:latin typeface="+mj-lt"/>
                <a:cs typeface="Arial" panose="020B0604020202020204" pitchFamily="34" charset="0"/>
              </a:rPr>
              <a:t>Liens et ressources /</a:t>
            </a:r>
            <a:r>
              <a:rPr lang="en-US" sz="3200" b="1" cap="small" dirty="0">
                <a:solidFill>
                  <a:srgbClr val="800000"/>
                </a:solidFill>
                <a:latin typeface="+mj-lt"/>
                <a:cs typeface="Arial" panose="020B0604020202020204" pitchFamily="34" charset="0"/>
              </a:rPr>
              <a:t> Links and resources</a:t>
            </a:r>
          </a:p>
        </p:txBody>
      </p:sp>
      <p:graphicFrame>
        <p:nvGraphicFramePr>
          <p:cNvPr id="2" name="Diagram 1">
            <a:extLst>
              <a:ext uri="{FF2B5EF4-FFF2-40B4-BE49-F238E27FC236}">
                <a16:creationId xmlns:a16="http://schemas.microsoft.com/office/drawing/2014/main" id="{DD60FA4C-8290-803B-A04E-60074CF27BC3}"/>
              </a:ext>
            </a:extLst>
          </p:cNvPr>
          <p:cNvGraphicFramePr/>
          <p:nvPr>
            <p:extLst>
              <p:ext uri="{D42A27DB-BD31-4B8C-83A1-F6EECF244321}">
                <p14:modId xmlns:p14="http://schemas.microsoft.com/office/powerpoint/2010/main" val="3146699894"/>
              </p:ext>
            </p:extLst>
          </p:nvPr>
        </p:nvGraphicFramePr>
        <p:xfrm>
          <a:off x="1461945" y="1187223"/>
          <a:ext cx="9182381" cy="43525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Camera 2">
            <a:extLst>
              <a:ext uri="{FF2B5EF4-FFF2-40B4-BE49-F238E27FC236}">
                <a16:creationId xmlns:a16="http://schemas.microsoft.com/office/drawing/2014/main" id="{C8DF2F1E-7113-60BD-6B7E-D53031EA0A55}"/>
              </a:ext>
            </a:extLst>
          </p:cNvPr>
          <p:cNvPicPr>
            <a:picLocks noChangeAspect="1"/>
            <a:extLst>
              <a:ext uri="{51228E76-BA90-4043-B771-695A4F85340A}">
                <alf:liveFeedProps xmlns:alf="http://schemas.microsoft.com/office/drawing/2021/livefeed"/>
              </a:ext>
            </a:extLst>
          </p:cNvPicPr>
          <p:nvPr/>
        </p:nvPicPr>
        <p:blipFill>
          <a:blip r:embed="rId8">
            <a:extLst>
              <a:ext uri="{96DAC541-7B7A-43D3-8B79-37D633B846F1}">
                <asvg:svgBlip xmlns:asvg="http://schemas.microsoft.com/office/drawing/2016/SVG/main" r:embed="rId9"/>
              </a:ext>
            </a:extLst>
          </a:blip>
          <a:stretch>
            <a:fillRect/>
          </a:stretch>
        </p:blipFill>
        <p:spPr>
          <a:xfrm>
            <a:off x="74645" y="5154069"/>
            <a:ext cx="1648932" cy="1648932"/>
          </a:xfrm>
          <a:prstGeom prst="ellipse">
            <a:avLst/>
          </a:prstGeom>
        </p:spPr>
      </p:pic>
      <p:sp>
        <p:nvSpPr>
          <p:cNvPr id="11" name="Rectangle 10">
            <a:extLst>
              <a:ext uri="{FF2B5EF4-FFF2-40B4-BE49-F238E27FC236}">
                <a16:creationId xmlns:a16="http://schemas.microsoft.com/office/drawing/2014/main" id="{3EFAF197-BE00-767E-A6B3-B681E768D469}"/>
              </a:ext>
            </a:extLst>
          </p:cNvPr>
          <p:cNvSpPr/>
          <p:nvPr/>
        </p:nvSpPr>
        <p:spPr>
          <a:xfrm>
            <a:off x="10644326" y="1"/>
            <a:ext cx="1547674" cy="6858000"/>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33395563"/>
      </p:ext>
    </p:extLst>
  </p:cSld>
  <p:clrMapOvr>
    <a:masterClrMapping/>
  </p:clrMapOvr>
  <p:extLst>
    <p:ext uri="{6950BFC3-D8DA-4A85-94F7-54DA5524770B}">
      <p188:commentRel xmlns:p188="http://schemas.microsoft.com/office/powerpoint/2018/8/main" r:id="rId2"/>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qr code with green dots&#10;&#10;Description automatically generated with low confidence">
            <a:extLst>
              <a:ext uri="{FF2B5EF4-FFF2-40B4-BE49-F238E27FC236}">
                <a16:creationId xmlns:a16="http://schemas.microsoft.com/office/drawing/2014/main" id="{8BC6A1DD-FF09-FAB1-CF3A-C373D57AAEB0}"/>
              </a:ext>
            </a:extLst>
          </p:cNvPr>
          <p:cNvPicPr>
            <a:picLocks noChangeAspect="1"/>
          </p:cNvPicPr>
          <p:nvPr/>
        </p:nvPicPr>
        <p:blipFill>
          <a:blip r:embed="rId2"/>
          <a:stretch>
            <a:fillRect/>
          </a:stretch>
        </p:blipFill>
        <p:spPr>
          <a:xfrm>
            <a:off x="1539874" y="1730247"/>
            <a:ext cx="2549525" cy="2549525"/>
          </a:xfrm>
          <a:prstGeom prst="rect">
            <a:avLst/>
          </a:prstGeom>
          <a:noFill/>
        </p:spPr>
      </p:pic>
      <p:sp>
        <p:nvSpPr>
          <p:cNvPr id="11" name="Text Placeholder 2">
            <a:extLst>
              <a:ext uri="{FF2B5EF4-FFF2-40B4-BE49-F238E27FC236}">
                <a16:creationId xmlns:a16="http://schemas.microsoft.com/office/drawing/2014/main" id="{CADC0E2A-DE65-BCFA-047E-B4A5D2973456}"/>
              </a:ext>
            </a:extLst>
          </p:cNvPr>
          <p:cNvSpPr>
            <a:spLocks noGrp="1"/>
          </p:cNvSpPr>
          <p:nvPr>
            <p:ph type="body" sz="quarter" idx="14"/>
          </p:nvPr>
        </p:nvSpPr>
        <p:spPr>
          <a:xfrm>
            <a:off x="1449782" y="4547540"/>
            <a:ext cx="3630278" cy="832327"/>
          </a:xfrm>
        </p:spPr>
        <p:txBody>
          <a:bodyPr/>
          <a:lstStyle/>
          <a:p>
            <a:r>
              <a:rPr lang="fr-CA" altLang="en-US" b="1" dirty="0"/>
              <a:t>Centre des carrières de</a:t>
            </a:r>
            <a:br>
              <a:rPr lang="fr-CA" altLang="en-US" b="1" dirty="0"/>
            </a:br>
            <a:r>
              <a:rPr lang="fr-CA" altLang="en-US" b="1" dirty="0"/>
              <a:t>Telfer</a:t>
            </a:r>
            <a:br>
              <a:rPr lang="fr-CA" altLang="en-US" b="1" dirty="0"/>
            </a:br>
            <a:r>
              <a:rPr lang="fr-CA" altLang="en-US" b="1" dirty="0"/>
              <a:t>Career Centre</a:t>
            </a:r>
          </a:p>
          <a:p>
            <a:endParaRPr lang="en-US" dirty="0"/>
          </a:p>
        </p:txBody>
      </p:sp>
      <p:sp>
        <p:nvSpPr>
          <p:cNvPr id="13" name="Text Placeholder 4">
            <a:extLst>
              <a:ext uri="{FF2B5EF4-FFF2-40B4-BE49-F238E27FC236}">
                <a16:creationId xmlns:a16="http://schemas.microsoft.com/office/drawing/2014/main" id="{B61ABE24-17F5-5159-FE91-A24CF9528605}"/>
              </a:ext>
            </a:extLst>
          </p:cNvPr>
          <p:cNvSpPr>
            <a:spLocks noGrp="1"/>
          </p:cNvSpPr>
          <p:nvPr>
            <p:ph type="body" sz="quarter" idx="16"/>
          </p:nvPr>
        </p:nvSpPr>
        <p:spPr>
          <a:xfrm>
            <a:off x="6096000" y="792686"/>
            <a:ext cx="4219852" cy="490537"/>
          </a:xfrm>
        </p:spPr>
        <p:txBody>
          <a:bodyPr/>
          <a:lstStyle/>
          <a:p>
            <a:r>
              <a:rPr lang="fr-CA" sz="3200" b="1" cap="small" dirty="0">
                <a:solidFill>
                  <a:srgbClr val="800000"/>
                </a:solidFill>
                <a:cs typeface="Arial" panose="020B0604020202020204" pitchFamily="34" charset="0"/>
              </a:rPr>
              <a:t>Coordonnées</a:t>
            </a:r>
            <a:r>
              <a:rPr lang="en-US" sz="3200" b="1" cap="small" dirty="0">
                <a:solidFill>
                  <a:srgbClr val="800000"/>
                </a:solidFill>
                <a:cs typeface="Arial" panose="020B0604020202020204" pitchFamily="34" charset="0"/>
              </a:rPr>
              <a:t> / Contact information</a:t>
            </a:r>
          </a:p>
        </p:txBody>
      </p:sp>
      <p:sp>
        <p:nvSpPr>
          <p:cNvPr id="4" name="Text Placeholder 3">
            <a:extLst>
              <a:ext uri="{FF2B5EF4-FFF2-40B4-BE49-F238E27FC236}">
                <a16:creationId xmlns:a16="http://schemas.microsoft.com/office/drawing/2014/main" id="{45F0284F-ADBD-414A-B12E-C71616833C1E}"/>
              </a:ext>
            </a:extLst>
          </p:cNvPr>
          <p:cNvSpPr>
            <a:spLocks noGrp="1"/>
          </p:cNvSpPr>
          <p:nvPr>
            <p:ph type="body" sz="quarter" idx="17"/>
          </p:nvPr>
        </p:nvSpPr>
        <p:spPr>
          <a:xfrm>
            <a:off x="6168377" y="1844291"/>
            <a:ext cx="5194300" cy="4550338"/>
          </a:xfrm>
        </p:spPr>
        <p:txBody>
          <a:bodyPr>
            <a:normAutofit/>
          </a:bodyPr>
          <a:lstStyle/>
          <a:p>
            <a:pPr>
              <a:spcBef>
                <a:spcPts val="0"/>
              </a:spcBef>
            </a:pPr>
            <a:r>
              <a:rPr lang="fr-CA" altLang="en-US" dirty="0"/>
              <a:t>Bureau / Office</a:t>
            </a:r>
          </a:p>
          <a:p>
            <a:pPr>
              <a:spcBef>
                <a:spcPts val="0"/>
              </a:spcBef>
            </a:pPr>
            <a:r>
              <a:rPr lang="fr-CA" altLang="en-US" b="1" dirty="0"/>
              <a:t>DMS 1100</a:t>
            </a:r>
          </a:p>
          <a:p>
            <a:pPr>
              <a:spcBef>
                <a:spcPts val="0"/>
              </a:spcBef>
            </a:pPr>
            <a:endParaRPr lang="fr-CA" altLang="en-US" dirty="0"/>
          </a:p>
          <a:p>
            <a:pPr>
              <a:spcBef>
                <a:spcPts val="0"/>
              </a:spcBef>
            </a:pPr>
            <a:r>
              <a:rPr lang="fr-CA" altLang="en-US" dirty="0"/>
              <a:t>Téléphone / Phone</a:t>
            </a:r>
          </a:p>
          <a:p>
            <a:pPr>
              <a:spcBef>
                <a:spcPts val="0"/>
              </a:spcBef>
            </a:pPr>
            <a:r>
              <a:rPr lang="fr-CA" altLang="en-US" b="1" dirty="0"/>
              <a:t>613-562-5656</a:t>
            </a:r>
          </a:p>
          <a:p>
            <a:pPr>
              <a:spcBef>
                <a:spcPts val="0"/>
              </a:spcBef>
            </a:pPr>
            <a:endParaRPr lang="fr-CA" altLang="en-US" dirty="0"/>
          </a:p>
          <a:p>
            <a:pPr>
              <a:spcBef>
                <a:spcPts val="0"/>
              </a:spcBef>
            </a:pPr>
            <a:r>
              <a:rPr lang="fr-CA" altLang="en-US" dirty="0"/>
              <a:t>Courriel / Email</a:t>
            </a:r>
          </a:p>
          <a:p>
            <a:pPr>
              <a:spcBef>
                <a:spcPts val="0"/>
              </a:spcBef>
            </a:pPr>
            <a:r>
              <a:rPr lang="fr-CA" altLang="en-US" b="1" dirty="0"/>
              <a:t>carrieres@telfer.uOttawa.ca</a:t>
            </a:r>
          </a:p>
          <a:p>
            <a:pPr>
              <a:spcBef>
                <a:spcPts val="0"/>
              </a:spcBef>
            </a:pPr>
            <a:r>
              <a:rPr lang="fr-CA" altLang="en-US" b="1" dirty="0"/>
              <a:t>careers@telfer.uOttawa.ca</a:t>
            </a:r>
          </a:p>
          <a:p>
            <a:pPr>
              <a:spcBef>
                <a:spcPts val="0"/>
              </a:spcBef>
            </a:pPr>
            <a:endParaRPr lang="fr-CA" altLang="en-US" dirty="0"/>
          </a:p>
          <a:p>
            <a:pPr>
              <a:spcBef>
                <a:spcPts val="0"/>
              </a:spcBef>
            </a:pPr>
            <a:r>
              <a:rPr lang="fr-CA" altLang="en-US" dirty="0"/>
              <a:t>Site Web / Website</a:t>
            </a:r>
          </a:p>
          <a:p>
            <a:pPr>
              <a:spcBef>
                <a:spcPts val="0"/>
              </a:spcBef>
            </a:pPr>
            <a:r>
              <a:rPr lang="fr-CA" altLang="en-US" b="1" dirty="0">
                <a:hlinkClick r:id="rId3">
                  <a:extLst>
                    <a:ext uri="{A12FA001-AC4F-418D-AE19-62706E023703}">
                      <ahyp:hlinkClr xmlns:ahyp="http://schemas.microsoft.com/office/drawing/2018/hyperlinkcolor" val="tx"/>
                    </a:ext>
                  </a:extLst>
                </a:hlinkClick>
              </a:rPr>
              <a:t>https://telfer.uottawa.ca/fr/careercentre</a:t>
            </a:r>
            <a:r>
              <a:rPr lang="fr-CA" altLang="en-US" b="1" dirty="0"/>
              <a:t> </a:t>
            </a:r>
            <a:r>
              <a:rPr lang="fr-CA" altLang="en-US" b="1" dirty="0">
                <a:hlinkClick r:id="rId4">
                  <a:extLst>
                    <a:ext uri="{A12FA001-AC4F-418D-AE19-62706E023703}">
                      <ahyp:hlinkClr xmlns:ahyp="http://schemas.microsoft.com/office/drawing/2018/hyperlinkcolor" val="tx"/>
                    </a:ext>
                  </a:extLst>
                </a:hlinkClick>
              </a:rPr>
              <a:t>https://telfer.uOttawa.ca/en/careercentre</a:t>
            </a:r>
            <a:r>
              <a:rPr lang="fr-CA" altLang="en-US" b="1" dirty="0"/>
              <a:t> </a:t>
            </a:r>
          </a:p>
          <a:p>
            <a:pPr>
              <a:spcBef>
                <a:spcPts val="0"/>
              </a:spcBef>
            </a:pPr>
            <a:endParaRPr lang="fr-CA" altLang="en-US" dirty="0"/>
          </a:p>
          <a:p>
            <a:pPr>
              <a:spcBef>
                <a:spcPts val="0"/>
              </a:spcBef>
            </a:pPr>
            <a:r>
              <a:rPr lang="fr-CA" altLang="en-US" dirty="0"/>
              <a:t>Destination carrière / Career Launch </a:t>
            </a:r>
            <a:r>
              <a:rPr lang="fr-CA" altLang="en-US" b="1" dirty="0"/>
              <a:t>cldc.telfer.uOttawa.ca </a:t>
            </a:r>
          </a:p>
        </p:txBody>
      </p:sp>
      <p:pic>
        <p:nvPicPr>
          <p:cNvPr id="9" name="Camera 8">
            <a:extLst>
              <a:ext uri="{FF2B5EF4-FFF2-40B4-BE49-F238E27FC236}">
                <a16:creationId xmlns:a16="http://schemas.microsoft.com/office/drawing/2014/main" id="{522183C7-56C9-6F35-73CD-0C8CEE36C850}"/>
              </a:ext>
            </a:extLst>
          </p:cNvPr>
          <p:cNvPicPr>
            <a:picLocks noChangeAspect="1"/>
            <a:extLst>
              <a:ext uri="{51228E76-BA90-4043-B771-695A4F85340A}">
                <alf:liveFeedProps xmlns:alf="http://schemas.microsoft.com/office/drawing/2021/livefeed"/>
              </a:ext>
            </a:extLst>
          </p:cNvPicPr>
          <p:nvPr/>
        </p:nvPicPr>
        <p:blipFill>
          <a:blip r:embed="rId5">
            <a:extLst>
              <a:ext uri="{96DAC541-7B7A-43D3-8B79-37D633B846F1}">
                <asvg:svgBlip xmlns:asvg="http://schemas.microsoft.com/office/drawing/2016/SVG/main" r:embed="rId6"/>
              </a:ext>
            </a:extLst>
          </a:blip>
          <a:stretch>
            <a:fillRect/>
          </a:stretch>
        </p:blipFill>
        <p:spPr>
          <a:xfrm>
            <a:off x="74645" y="5154069"/>
            <a:ext cx="1648932" cy="1648932"/>
          </a:xfrm>
          <a:prstGeom prst="ellipse">
            <a:avLst/>
          </a:prstGeom>
        </p:spPr>
      </p:pic>
      <p:sp>
        <p:nvSpPr>
          <p:cNvPr id="2" name="TextBox 1">
            <a:extLst>
              <a:ext uri="{FF2B5EF4-FFF2-40B4-BE49-F238E27FC236}">
                <a16:creationId xmlns:a16="http://schemas.microsoft.com/office/drawing/2014/main" id="{3BA93F6F-3093-B610-FED2-1170998CD3F1}"/>
              </a:ext>
            </a:extLst>
          </p:cNvPr>
          <p:cNvSpPr txBox="1"/>
          <p:nvPr/>
        </p:nvSpPr>
        <p:spPr>
          <a:xfrm>
            <a:off x="0" y="207911"/>
            <a:ext cx="5601810" cy="584775"/>
          </a:xfrm>
          <a:prstGeom prst="rect">
            <a:avLst/>
          </a:prstGeom>
          <a:noFill/>
        </p:spPr>
        <p:txBody>
          <a:bodyPr wrap="square">
            <a:spAutoFit/>
          </a:bodyPr>
          <a:lstStyle/>
          <a:p>
            <a:pPr algn="ctr"/>
            <a:r>
              <a:rPr lang="en-US" sz="3200" b="1" cap="small" dirty="0">
                <a:solidFill>
                  <a:srgbClr val="800000"/>
                </a:solidFill>
                <a:latin typeface="+mj-lt"/>
                <a:cs typeface="Arial" panose="020B0604020202020204" pitchFamily="34" charset="0"/>
              </a:rPr>
              <a:t>Bon succès ! </a:t>
            </a:r>
            <a:r>
              <a:rPr lang="en-US" sz="3200" b="1" cap="small" dirty="0">
                <a:solidFill>
                  <a:srgbClr val="800000"/>
                </a:solidFill>
                <a:latin typeface="+mj-lt"/>
                <a:cs typeface="Calibri" panose="020F0502020204030204" pitchFamily="34" charset="0"/>
              </a:rPr>
              <a:t>•</a:t>
            </a:r>
            <a:r>
              <a:rPr lang="en-US" sz="3200" b="1" cap="small" dirty="0">
                <a:solidFill>
                  <a:srgbClr val="800000"/>
                </a:solidFill>
                <a:latin typeface="+mj-lt"/>
                <a:cs typeface="Arial" panose="020B0604020202020204" pitchFamily="34" charset="0"/>
              </a:rPr>
              <a:t> Good Luck!</a:t>
            </a:r>
          </a:p>
        </p:txBody>
      </p:sp>
    </p:spTree>
    <p:extLst>
      <p:ext uri="{BB962C8B-B14F-4D97-AF65-F5344CB8AC3E}">
        <p14:creationId xmlns:p14="http://schemas.microsoft.com/office/powerpoint/2010/main" val="214537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19CDEBF-886A-5FF6-A2E9-C3BE0078B623}"/>
              </a:ext>
            </a:extLst>
          </p:cNvPr>
          <p:cNvSpPr>
            <a:spLocks noGrp="1"/>
          </p:cNvSpPr>
          <p:nvPr>
            <p:ph type="body" sz="quarter" idx="14"/>
          </p:nvPr>
        </p:nvSpPr>
        <p:spPr>
          <a:xfrm>
            <a:off x="683394" y="231394"/>
            <a:ext cx="10058399" cy="567503"/>
          </a:xfrm>
        </p:spPr>
        <p:txBody>
          <a:bodyPr/>
          <a:lstStyle/>
          <a:p>
            <a:pPr algn="ctr"/>
            <a:r>
              <a:rPr lang="en-CA" sz="3200" b="1" i="0" dirty="0">
                <a:solidFill>
                  <a:schemeClr val="accent1"/>
                </a:solidFill>
                <a:effectLst/>
                <a:cs typeface="Arial" panose="020B0604020202020204" pitchFamily="34" charset="0"/>
              </a:rPr>
              <a:t>CONNEXIONS – ADM4904 / ADM4905</a:t>
            </a:r>
            <a:endParaRPr lang="en-CA" sz="3200" dirty="0">
              <a:solidFill>
                <a:schemeClr val="accent1"/>
              </a:solidFill>
              <a:effectLst/>
              <a:cs typeface="Arial" panose="020B0604020202020204" pitchFamily="34" charset="0"/>
            </a:endParaRPr>
          </a:p>
          <a:p>
            <a:endParaRPr lang="en-CA" dirty="0"/>
          </a:p>
        </p:txBody>
      </p:sp>
      <p:graphicFrame>
        <p:nvGraphicFramePr>
          <p:cNvPr id="9" name="Diagram 8">
            <a:extLst>
              <a:ext uri="{FF2B5EF4-FFF2-40B4-BE49-F238E27FC236}">
                <a16:creationId xmlns:a16="http://schemas.microsoft.com/office/drawing/2014/main" id="{DAC815E8-1D0B-24C4-B06E-ECB52970921F}"/>
              </a:ext>
            </a:extLst>
          </p:cNvPr>
          <p:cNvGraphicFramePr/>
          <p:nvPr>
            <p:extLst>
              <p:ext uri="{D42A27DB-BD31-4B8C-83A1-F6EECF244321}">
                <p14:modId xmlns:p14="http://schemas.microsoft.com/office/powerpoint/2010/main" val="2418500583"/>
              </p:ext>
            </p:extLst>
          </p:nvPr>
        </p:nvGraphicFramePr>
        <p:xfrm>
          <a:off x="1531710" y="1127464"/>
          <a:ext cx="8128000" cy="48510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Camera 4">
            <a:extLst>
              <a:ext uri="{FF2B5EF4-FFF2-40B4-BE49-F238E27FC236}">
                <a16:creationId xmlns:a16="http://schemas.microsoft.com/office/drawing/2014/main" id="{5BCCD571-3073-CA44-5B05-3F222AC76A7D}"/>
              </a:ext>
            </a:extLst>
          </p:cNvPr>
          <p:cNvPicPr>
            <a:picLocks noChangeAspect="1"/>
            <a:extLst>
              <a:ext uri="{51228E76-BA90-4043-B771-695A4F85340A}">
                <alf:liveFeedProps xmlns:alf="http://schemas.microsoft.com/office/drawing/2021/livefeed"/>
              </a:ext>
            </a:extLst>
          </p:cNvPicPr>
          <p:nvPr/>
        </p:nvPicPr>
        <p:blipFill>
          <a:blip r:embed="rId8">
            <a:extLst>
              <a:ext uri="{96DAC541-7B7A-43D3-8B79-37D633B846F1}">
                <asvg:svgBlip xmlns:asvg="http://schemas.microsoft.com/office/drawing/2016/SVG/main" r:embed="rId9"/>
              </a:ext>
            </a:extLst>
          </a:blip>
          <a:stretch>
            <a:fillRect/>
          </a:stretch>
        </p:blipFill>
        <p:spPr>
          <a:xfrm>
            <a:off x="74645" y="5154069"/>
            <a:ext cx="1648932" cy="1648932"/>
          </a:xfrm>
          <a:prstGeom prst="ellipse">
            <a:avLst/>
          </a:prstGeom>
        </p:spPr>
      </p:pic>
    </p:spTree>
    <p:extLst>
      <p:ext uri="{BB962C8B-B14F-4D97-AF65-F5344CB8AC3E}">
        <p14:creationId xmlns:p14="http://schemas.microsoft.com/office/powerpoint/2010/main" val="2265928698"/>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a:extLst>
              <a:ext uri="{FF2B5EF4-FFF2-40B4-BE49-F238E27FC236}">
                <a16:creationId xmlns:a16="http://schemas.microsoft.com/office/drawing/2014/main" id="{DAC815E8-1D0B-24C4-B06E-ECB52970921F}"/>
              </a:ext>
            </a:extLst>
          </p:cNvPr>
          <p:cNvGraphicFramePr/>
          <p:nvPr>
            <p:extLst>
              <p:ext uri="{D42A27DB-BD31-4B8C-83A1-F6EECF244321}">
                <p14:modId xmlns:p14="http://schemas.microsoft.com/office/powerpoint/2010/main" val="308045484"/>
              </p:ext>
            </p:extLst>
          </p:nvPr>
        </p:nvGraphicFramePr>
        <p:xfrm>
          <a:off x="6165853" y="1349406"/>
          <a:ext cx="5392873" cy="48510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Camera 4">
            <a:extLst>
              <a:ext uri="{FF2B5EF4-FFF2-40B4-BE49-F238E27FC236}">
                <a16:creationId xmlns:a16="http://schemas.microsoft.com/office/drawing/2014/main" id="{5BCCD571-3073-CA44-5B05-3F222AC76A7D}"/>
              </a:ext>
            </a:extLst>
          </p:cNvPr>
          <p:cNvPicPr>
            <a:picLocks noChangeAspect="1"/>
            <a:extLst>
              <a:ext uri="{51228E76-BA90-4043-B771-695A4F85340A}">
                <alf:liveFeedProps xmlns:alf="http://schemas.microsoft.com/office/drawing/2021/livefeed"/>
              </a:ext>
            </a:extLst>
          </p:cNvPicPr>
          <p:nvPr/>
        </p:nvPicPr>
        <p:blipFill>
          <a:blip r:embed="rId7">
            <a:extLst>
              <a:ext uri="{96DAC541-7B7A-43D3-8B79-37D633B846F1}">
                <asvg:svgBlip xmlns:asvg="http://schemas.microsoft.com/office/drawing/2016/SVG/main" r:embed="rId8"/>
              </a:ext>
            </a:extLst>
          </a:blip>
          <a:stretch>
            <a:fillRect/>
          </a:stretch>
        </p:blipFill>
        <p:spPr>
          <a:xfrm>
            <a:off x="74645" y="5154069"/>
            <a:ext cx="1648932" cy="1648932"/>
          </a:xfrm>
          <a:prstGeom prst="ellipse">
            <a:avLst/>
          </a:prstGeom>
        </p:spPr>
      </p:pic>
      <p:graphicFrame>
        <p:nvGraphicFramePr>
          <p:cNvPr id="3" name="Diagram 2">
            <a:extLst>
              <a:ext uri="{FF2B5EF4-FFF2-40B4-BE49-F238E27FC236}">
                <a16:creationId xmlns:a16="http://schemas.microsoft.com/office/drawing/2014/main" id="{6F276432-AC61-5DA1-2B03-B8B97A719441}"/>
              </a:ext>
            </a:extLst>
          </p:cNvPr>
          <p:cNvGraphicFramePr/>
          <p:nvPr>
            <p:extLst>
              <p:ext uri="{D42A27DB-BD31-4B8C-83A1-F6EECF244321}">
                <p14:modId xmlns:p14="http://schemas.microsoft.com/office/powerpoint/2010/main" val="1341434330"/>
              </p:ext>
            </p:extLst>
          </p:nvPr>
        </p:nvGraphicFramePr>
        <p:xfrm>
          <a:off x="237050" y="1421907"/>
          <a:ext cx="5392873" cy="4851071"/>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896001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914AA07E-FACA-5971-9299-8FC1A9CC86DC}"/>
              </a:ext>
            </a:extLst>
          </p:cNvPr>
          <p:cNvGraphicFramePr/>
          <p:nvPr>
            <p:extLst>
              <p:ext uri="{D42A27DB-BD31-4B8C-83A1-F6EECF244321}">
                <p14:modId xmlns:p14="http://schemas.microsoft.com/office/powerpoint/2010/main" val="499545454"/>
              </p:ext>
            </p:extLst>
          </p:nvPr>
        </p:nvGraphicFramePr>
        <p:xfrm>
          <a:off x="1228157" y="215194"/>
          <a:ext cx="4592635" cy="642760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7" name="Diagram 6">
            <a:extLst>
              <a:ext uri="{FF2B5EF4-FFF2-40B4-BE49-F238E27FC236}">
                <a16:creationId xmlns:a16="http://schemas.microsoft.com/office/drawing/2014/main" id="{C54CF8A3-BF36-46C2-747B-DFCA2A1B1A51}"/>
              </a:ext>
            </a:extLst>
          </p:cNvPr>
          <p:cNvGraphicFramePr/>
          <p:nvPr>
            <p:extLst>
              <p:ext uri="{D42A27DB-BD31-4B8C-83A1-F6EECF244321}">
                <p14:modId xmlns:p14="http://schemas.microsoft.com/office/powerpoint/2010/main" val="4050367670"/>
              </p:ext>
            </p:extLst>
          </p:nvPr>
        </p:nvGraphicFramePr>
        <p:xfrm>
          <a:off x="6096000" y="382949"/>
          <a:ext cx="4345491" cy="6092098"/>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pic>
        <p:nvPicPr>
          <p:cNvPr id="3" name="Camera 2">
            <a:extLst>
              <a:ext uri="{FF2B5EF4-FFF2-40B4-BE49-F238E27FC236}">
                <a16:creationId xmlns:a16="http://schemas.microsoft.com/office/drawing/2014/main" id="{C55EB336-3481-3522-605F-FDEEB09BB9BC}"/>
              </a:ext>
            </a:extLst>
          </p:cNvPr>
          <p:cNvPicPr>
            <a:picLocks noChangeAspect="1"/>
            <a:extLst>
              <a:ext uri="{51228E76-BA90-4043-B771-695A4F85340A}">
                <alf:liveFeedProps xmlns:alf="http://schemas.microsoft.com/office/drawing/2021/livefeed"/>
              </a:ext>
            </a:extLst>
          </p:cNvPicPr>
          <p:nvPr/>
        </p:nvPicPr>
        <p:blipFill>
          <a:blip r:embed="rId14">
            <a:extLst>
              <a:ext uri="{96DAC541-7B7A-43D3-8B79-37D633B846F1}">
                <asvg:svgBlip xmlns:asvg="http://schemas.microsoft.com/office/drawing/2016/SVG/main" r:embed="rId15"/>
              </a:ext>
            </a:extLst>
          </a:blip>
          <a:stretch>
            <a:fillRect/>
          </a:stretch>
        </p:blipFill>
        <p:spPr>
          <a:xfrm>
            <a:off x="74645" y="5154069"/>
            <a:ext cx="1648932" cy="1648932"/>
          </a:xfrm>
          <a:prstGeom prst="ellipse">
            <a:avLst/>
          </a:prstGeom>
        </p:spPr>
      </p:pic>
    </p:spTree>
    <p:extLst>
      <p:ext uri="{BB962C8B-B14F-4D97-AF65-F5344CB8AC3E}">
        <p14:creationId xmlns:p14="http://schemas.microsoft.com/office/powerpoint/2010/main" val="4168798363"/>
      </p:ext>
    </p:extLst>
  </p:cSld>
  <p:clrMapOvr>
    <a:masterClrMapping/>
  </p:clrMapOvr>
  <p:extLst>
    <p:ext uri="{6950BFC3-D8DA-4A85-94F7-54DA5524770B}">
      <p188:commentRel xmlns:p188="http://schemas.microsoft.com/office/powerpoint/2018/8/main" r:id="rId3"/>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914AA07E-FACA-5971-9299-8FC1A9CC86DC}"/>
              </a:ext>
            </a:extLst>
          </p:cNvPr>
          <p:cNvGraphicFramePr/>
          <p:nvPr>
            <p:extLst>
              <p:ext uri="{D42A27DB-BD31-4B8C-83A1-F6EECF244321}">
                <p14:modId xmlns:p14="http://schemas.microsoft.com/office/powerpoint/2010/main" val="1223873970"/>
              </p:ext>
            </p:extLst>
          </p:nvPr>
        </p:nvGraphicFramePr>
        <p:xfrm>
          <a:off x="249381" y="668448"/>
          <a:ext cx="10474843" cy="48560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Camera 2">
            <a:extLst>
              <a:ext uri="{FF2B5EF4-FFF2-40B4-BE49-F238E27FC236}">
                <a16:creationId xmlns:a16="http://schemas.microsoft.com/office/drawing/2014/main" id="{402DBE95-C01A-A61A-39E8-2857C15C6824}"/>
              </a:ext>
            </a:extLst>
          </p:cNvPr>
          <p:cNvPicPr>
            <a:picLocks noChangeAspect="1"/>
            <a:extLst>
              <a:ext uri="{51228E76-BA90-4043-B771-695A4F85340A}">
                <alf:liveFeedProps xmlns:alf="http://schemas.microsoft.com/office/drawing/2021/livefeed"/>
              </a:ext>
            </a:extLst>
          </p:cNvPicPr>
          <p:nvPr/>
        </p:nvPicPr>
        <p:blipFill>
          <a:blip r:embed="rId7">
            <a:extLst>
              <a:ext uri="{96DAC541-7B7A-43D3-8B79-37D633B846F1}">
                <asvg:svgBlip xmlns:asvg="http://schemas.microsoft.com/office/drawing/2016/SVG/main" r:embed="rId8"/>
              </a:ext>
            </a:extLst>
          </a:blip>
          <a:stretch>
            <a:fillRect/>
          </a:stretch>
        </p:blipFill>
        <p:spPr>
          <a:xfrm>
            <a:off x="74645" y="5154069"/>
            <a:ext cx="1648932" cy="1648932"/>
          </a:xfrm>
          <a:prstGeom prst="ellipse">
            <a:avLst/>
          </a:prstGeom>
        </p:spPr>
      </p:pic>
    </p:spTree>
    <p:extLst>
      <p:ext uri="{BB962C8B-B14F-4D97-AF65-F5344CB8AC3E}">
        <p14:creationId xmlns:p14="http://schemas.microsoft.com/office/powerpoint/2010/main" val="1994968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A3BCA9B-C1A9-2C4F-CAAA-57173B2FE8F2}"/>
              </a:ext>
            </a:extLst>
          </p:cNvPr>
          <p:cNvSpPr txBox="1"/>
          <p:nvPr/>
        </p:nvSpPr>
        <p:spPr>
          <a:xfrm>
            <a:off x="899111" y="781810"/>
            <a:ext cx="4641303" cy="1815882"/>
          </a:xfrm>
          <a:prstGeom prst="rect">
            <a:avLst/>
          </a:prstGeom>
          <a:noFill/>
        </p:spPr>
        <p:txBody>
          <a:bodyPr wrap="square" rtlCol="0">
            <a:spAutoFit/>
          </a:bodyPr>
          <a:lstStyle/>
          <a:p>
            <a:r>
              <a:rPr lang="en-CA" sz="3200" b="1" dirty="0">
                <a:solidFill>
                  <a:schemeClr val="bg1"/>
                </a:solidFill>
                <a:latin typeface="+mj-lt"/>
              </a:rPr>
              <a:t>10 étapes de </a:t>
            </a:r>
          </a:p>
          <a:p>
            <a:r>
              <a:rPr lang="en-CA" sz="4800" b="1" cap="small" dirty="0">
                <a:solidFill>
                  <a:schemeClr val="bg1"/>
                </a:solidFill>
                <a:latin typeface="+mj-lt"/>
                <a:cs typeface="Arial" panose="020B0604020202020204" pitchFamily="34" charset="0"/>
              </a:rPr>
              <a:t>CONNEXIONS</a:t>
            </a:r>
            <a:r>
              <a:rPr lang="en-CA" sz="2800" b="1" dirty="0">
                <a:solidFill>
                  <a:schemeClr val="bg1"/>
                </a:solidFill>
                <a:latin typeface="+mj-lt"/>
              </a:rPr>
              <a:t> </a:t>
            </a:r>
          </a:p>
          <a:p>
            <a:r>
              <a:rPr lang="en-CA" sz="3200" b="1" dirty="0">
                <a:solidFill>
                  <a:schemeClr val="bg1"/>
                </a:solidFill>
                <a:latin typeface="+mj-lt"/>
              </a:rPr>
              <a:t>in 10 Steps</a:t>
            </a:r>
            <a:r>
              <a:rPr lang="en-CA" dirty="0">
                <a:solidFill>
                  <a:schemeClr val="bg1"/>
                </a:solidFill>
                <a:latin typeface="+mj-lt"/>
              </a:rPr>
              <a:t> </a:t>
            </a:r>
          </a:p>
        </p:txBody>
      </p:sp>
      <p:graphicFrame>
        <p:nvGraphicFramePr>
          <p:cNvPr id="9" name="Diagram 8">
            <a:extLst>
              <a:ext uri="{FF2B5EF4-FFF2-40B4-BE49-F238E27FC236}">
                <a16:creationId xmlns:a16="http://schemas.microsoft.com/office/drawing/2014/main" id="{D4863DE8-4C24-947C-1413-18A37C3530A9}"/>
              </a:ext>
            </a:extLst>
          </p:cNvPr>
          <p:cNvGraphicFramePr/>
          <p:nvPr>
            <p:extLst>
              <p:ext uri="{D42A27DB-BD31-4B8C-83A1-F6EECF244321}">
                <p14:modId xmlns:p14="http://schemas.microsoft.com/office/powerpoint/2010/main" val="3547492785"/>
              </p:ext>
            </p:extLst>
          </p:nvPr>
        </p:nvGraphicFramePr>
        <p:xfrm>
          <a:off x="110244" y="1492023"/>
          <a:ext cx="11519503" cy="42873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Left Brace 12">
            <a:extLst>
              <a:ext uri="{FF2B5EF4-FFF2-40B4-BE49-F238E27FC236}">
                <a16:creationId xmlns:a16="http://schemas.microsoft.com/office/drawing/2014/main" id="{E9F124FC-F862-8AAB-DD23-0804D130F638}"/>
              </a:ext>
            </a:extLst>
          </p:cNvPr>
          <p:cNvSpPr/>
          <p:nvPr/>
        </p:nvSpPr>
        <p:spPr>
          <a:xfrm rot="16200000">
            <a:off x="3417473" y="1601414"/>
            <a:ext cx="623155" cy="6905969"/>
          </a:xfrm>
          <a:prstGeom prst="leftBrace">
            <a:avLst/>
          </a:prstGeom>
        </p:spPr>
        <p:style>
          <a:lnRef idx="1">
            <a:schemeClr val="accent3"/>
          </a:lnRef>
          <a:fillRef idx="0">
            <a:schemeClr val="accent3"/>
          </a:fillRef>
          <a:effectRef idx="0">
            <a:schemeClr val="accent3"/>
          </a:effectRef>
          <a:fontRef idx="minor">
            <a:schemeClr val="tx1"/>
          </a:fontRef>
        </p:style>
        <p:txBody>
          <a:bodyPr rtlCol="0" anchor="ctr"/>
          <a:lstStyle/>
          <a:p>
            <a:pPr algn="ctr"/>
            <a:endParaRPr lang="en-CA"/>
          </a:p>
        </p:txBody>
      </p:sp>
      <p:sp>
        <p:nvSpPr>
          <p:cNvPr id="14" name="Left Brace 13">
            <a:extLst>
              <a:ext uri="{FF2B5EF4-FFF2-40B4-BE49-F238E27FC236}">
                <a16:creationId xmlns:a16="http://schemas.microsoft.com/office/drawing/2014/main" id="{61B0C378-3560-8131-C986-2B58BBE4154E}"/>
              </a:ext>
            </a:extLst>
          </p:cNvPr>
          <p:cNvSpPr/>
          <p:nvPr/>
        </p:nvSpPr>
        <p:spPr>
          <a:xfrm rot="16200000">
            <a:off x="8987043" y="3035468"/>
            <a:ext cx="623155" cy="4037859"/>
          </a:xfrm>
          <a:prstGeom prst="leftBrace">
            <a:avLst/>
          </a:prstGeom>
        </p:spPr>
        <p:style>
          <a:lnRef idx="1">
            <a:schemeClr val="accent6"/>
          </a:lnRef>
          <a:fillRef idx="0">
            <a:schemeClr val="accent6"/>
          </a:fillRef>
          <a:effectRef idx="0">
            <a:schemeClr val="accent6"/>
          </a:effectRef>
          <a:fontRef idx="minor">
            <a:schemeClr val="tx1"/>
          </a:fontRef>
        </p:style>
        <p:txBody>
          <a:bodyPr rtlCol="0" anchor="ctr"/>
          <a:lstStyle/>
          <a:p>
            <a:pPr algn="ctr"/>
            <a:endParaRPr lang="en-CA"/>
          </a:p>
        </p:txBody>
      </p:sp>
      <p:pic>
        <p:nvPicPr>
          <p:cNvPr id="15" name="Camera 14">
            <a:extLst>
              <a:ext uri="{FF2B5EF4-FFF2-40B4-BE49-F238E27FC236}">
                <a16:creationId xmlns:a16="http://schemas.microsoft.com/office/drawing/2014/main" id="{73480A9B-B6CD-E478-0CD2-21C7C00337B4}"/>
              </a:ext>
            </a:extLst>
          </p:cNvPr>
          <p:cNvPicPr>
            <a:picLocks noChangeAspect="1"/>
            <a:extLst>
              <a:ext uri="{51228E76-BA90-4043-B771-695A4F85340A}">
                <alf:liveFeedProps xmlns:alf="http://schemas.microsoft.com/office/drawing/2021/livefeed"/>
              </a:ext>
            </a:extLst>
          </p:cNvPicPr>
          <p:nvPr/>
        </p:nvPicPr>
        <p:blipFill>
          <a:blip r:embed="rId8">
            <a:extLst>
              <a:ext uri="{96DAC541-7B7A-43D3-8B79-37D633B846F1}">
                <asvg:svgBlip xmlns:asvg="http://schemas.microsoft.com/office/drawing/2016/SVG/main" r:embed="rId9"/>
              </a:ext>
            </a:extLst>
          </a:blip>
          <a:stretch>
            <a:fillRect/>
          </a:stretch>
        </p:blipFill>
        <p:spPr>
          <a:xfrm>
            <a:off x="74645" y="5154069"/>
            <a:ext cx="1648932" cy="1648932"/>
          </a:xfrm>
          <a:prstGeom prst="ellipse">
            <a:avLst/>
          </a:prstGeom>
        </p:spPr>
      </p:pic>
      <p:sp>
        <p:nvSpPr>
          <p:cNvPr id="2" name="TextBox 1">
            <a:extLst>
              <a:ext uri="{FF2B5EF4-FFF2-40B4-BE49-F238E27FC236}">
                <a16:creationId xmlns:a16="http://schemas.microsoft.com/office/drawing/2014/main" id="{EB9CD418-9346-E043-3DB7-71FFEEBE611C}"/>
              </a:ext>
            </a:extLst>
          </p:cNvPr>
          <p:cNvSpPr txBox="1"/>
          <p:nvPr/>
        </p:nvSpPr>
        <p:spPr>
          <a:xfrm>
            <a:off x="2781299" y="5662890"/>
            <a:ext cx="2391065" cy="646331"/>
          </a:xfrm>
          <a:prstGeom prst="rect">
            <a:avLst/>
          </a:prstGeom>
          <a:noFill/>
        </p:spPr>
        <p:txBody>
          <a:bodyPr wrap="square" rtlCol="0">
            <a:spAutoFit/>
          </a:bodyPr>
          <a:lstStyle/>
          <a:p>
            <a:pPr algn="ctr"/>
            <a:r>
              <a:rPr lang="en-CA" dirty="0">
                <a:solidFill>
                  <a:schemeClr val="bg1"/>
                </a:solidFill>
                <a:latin typeface="+mj-lt"/>
              </a:rPr>
              <a:t>Avant le stage / Before the internship</a:t>
            </a:r>
          </a:p>
        </p:txBody>
      </p:sp>
      <p:sp>
        <p:nvSpPr>
          <p:cNvPr id="3" name="TextBox 2">
            <a:extLst>
              <a:ext uri="{FF2B5EF4-FFF2-40B4-BE49-F238E27FC236}">
                <a16:creationId xmlns:a16="http://schemas.microsoft.com/office/drawing/2014/main" id="{AE500D8C-2059-BEC4-6532-D8181D5CB589}"/>
              </a:ext>
            </a:extLst>
          </p:cNvPr>
          <p:cNvSpPr txBox="1"/>
          <p:nvPr/>
        </p:nvSpPr>
        <p:spPr>
          <a:xfrm>
            <a:off x="8255632" y="5662890"/>
            <a:ext cx="2495495" cy="646331"/>
          </a:xfrm>
          <a:prstGeom prst="rect">
            <a:avLst/>
          </a:prstGeom>
          <a:noFill/>
        </p:spPr>
        <p:txBody>
          <a:bodyPr wrap="square" rtlCol="0">
            <a:spAutoFit/>
          </a:bodyPr>
          <a:lstStyle/>
          <a:p>
            <a:pPr algn="ctr"/>
            <a:r>
              <a:rPr lang="en-CA" dirty="0">
                <a:solidFill>
                  <a:schemeClr val="accent6"/>
                </a:solidFill>
                <a:latin typeface="+mj-lt"/>
              </a:rPr>
              <a:t>Durant le stage / During the internship</a:t>
            </a:r>
          </a:p>
        </p:txBody>
      </p:sp>
    </p:spTree>
    <p:extLst>
      <p:ext uri="{BB962C8B-B14F-4D97-AF65-F5344CB8AC3E}">
        <p14:creationId xmlns:p14="http://schemas.microsoft.com/office/powerpoint/2010/main" val="1768692425"/>
      </p:ext>
    </p:extLst>
  </p:cSld>
  <p:clrMapOvr>
    <a:masterClrMapping/>
  </p:clrMapOvr>
  <p:extLst>
    <p:ext uri="{6950BFC3-D8DA-4A85-94F7-54DA5524770B}">
      <p188:commentRel xmlns:p188="http://schemas.microsoft.com/office/powerpoint/2018/8/main" r:id="rId2"/>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834A7222-8586-481A-D89D-E822AE35B8D1}"/>
              </a:ext>
            </a:extLst>
          </p:cNvPr>
          <p:cNvGraphicFramePr/>
          <p:nvPr>
            <p:extLst>
              <p:ext uri="{D42A27DB-BD31-4B8C-83A1-F6EECF244321}">
                <p14:modId xmlns:p14="http://schemas.microsoft.com/office/powerpoint/2010/main" val="2730064825"/>
              </p:ext>
            </p:extLst>
          </p:nvPr>
        </p:nvGraphicFramePr>
        <p:xfrm>
          <a:off x="1144231" y="266904"/>
          <a:ext cx="9038455"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9" name="Camera 8">
            <a:extLst>
              <a:ext uri="{FF2B5EF4-FFF2-40B4-BE49-F238E27FC236}">
                <a16:creationId xmlns:a16="http://schemas.microsoft.com/office/drawing/2014/main" id="{64AD415E-6C28-AD88-9A8D-BDB5CA589FA1}"/>
              </a:ext>
            </a:extLst>
          </p:cNvPr>
          <p:cNvPicPr>
            <a:picLocks noChangeAspect="1"/>
            <a:extLst>
              <a:ext uri="{51228E76-BA90-4043-B771-695A4F85340A}">
                <alf:liveFeedProps xmlns:alf="http://schemas.microsoft.com/office/drawing/2021/livefeed"/>
              </a:ext>
            </a:extLst>
          </p:cNvPicPr>
          <p:nvPr/>
        </p:nvPicPr>
        <p:blipFill>
          <a:blip r:embed="rId8">
            <a:extLst>
              <a:ext uri="{96DAC541-7B7A-43D3-8B79-37D633B846F1}">
                <asvg:svgBlip xmlns:asvg="http://schemas.microsoft.com/office/drawing/2016/SVG/main" r:embed="rId9"/>
              </a:ext>
            </a:extLst>
          </a:blip>
          <a:stretch>
            <a:fillRect/>
          </a:stretch>
        </p:blipFill>
        <p:spPr>
          <a:xfrm>
            <a:off x="74645" y="5154069"/>
            <a:ext cx="1648932" cy="1648932"/>
          </a:xfrm>
          <a:prstGeom prst="ellipse">
            <a:avLst/>
          </a:prstGeom>
        </p:spPr>
      </p:pic>
      <p:cxnSp>
        <p:nvCxnSpPr>
          <p:cNvPr id="11" name="Straight Connector 10">
            <a:extLst>
              <a:ext uri="{FF2B5EF4-FFF2-40B4-BE49-F238E27FC236}">
                <a16:creationId xmlns:a16="http://schemas.microsoft.com/office/drawing/2014/main" id="{7CD72FAD-FF57-B0C9-F736-D00B80152379}"/>
              </a:ext>
            </a:extLst>
          </p:cNvPr>
          <p:cNvCxnSpPr/>
          <p:nvPr/>
        </p:nvCxnSpPr>
        <p:spPr>
          <a:xfrm>
            <a:off x="5530788" y="1544715"/>
            <a:ext cx="0" cy="3609354"/>
          </a:xfrm>
          <a:prstGeom prst="line">
            <a:avLst/>
          </a:prstGeom>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3398739528"/>
      </p:ext>
    </p:extLst>
  </p:cSld>
  <p:clrMapOvr>
    <a:masterClrMapping/>
  </p:clrMapOvr>
  <p:extLst>
    <p:ext uri="{6950BFC3-D8DA-4A85-94F7-54DA5524770B}">
      <p188:commentRel xmlns:p188="http://schemas.microsoft.com/office/powerpoint/2018/8/main" r:id="rId2"/>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FD349106-229F-AF0F-2782-18BE01F7FA3C}"/>
              </a:ext>
            </a:extLst>
          </p:cNvPr>
          <p:cNvSpPr>
            <a:spLocks noGrp="1"/>
          </p:cNvSpPr>
          <p:nvPr>
            <p:ph type="body" sz="quarter" idx="14"/>
          </p:nvPr>
        </p:nvSpPr>
        <p:spPr>
          <a:xfrm>
            <a:off x="755667" y="548801"/>
            <a:ext cx="9576066" cy="606091"/>
          </a:xfrm>
        </p:spPr>
        <p:txBody>
          <a:bodyPr/>
          <a:lstStyle/>
          <a:p>
            <a:r>
              <a:rPr lang="fr-CA" b="1" cap="small" dirty="0">
                <a:solidFill>
                  <a:schemeClr val="accent5"/>
                </a:solidFill>
                <a:cs typeface="Arial" panose="020B0604020202020204" pitchFamily="34" charset="0"/>
              </a:rPr>
              <a:t>Trouvez votre propre stage / </a:t>
            </a:r>
            <a:r>
              <a:rPr lang="en-CA" b="1" cap="small" dirty="0">
                <a:solidFill>
                  <a:schemeClr val="accent5"/>
                </a:solidFill>
                <a:cs typeface="Arial" panose="020B0604020202020204" pitchFamily="34" charset="0"/>
              </a:rPr>
              <a:t>Find your own internship</a:t>
            </a:r>
          </a:p>
          <a:p>
            <a:endParaRPr lang="en-CA" dirty="0"/>
          </a:p>
        </p:txBody>
      </p:sp>
      <p:graphicFrame>
        <p:nvGraphicFramePr>
          <p:cNvPr id="2" name="Diagram 1">
            <a:extLst>
              <a:ext uri="{FF2B5EF4-FFF2-40B4-BE49-F238E27FC236}">
                <a16:creationId xmlns:a16="http://schemas.microsoft.com/office/drawing/2014/main" id="{E954FCB0-114F-6CBD-6AF0-1BCC08B38222}"/>
              </a:ext>
            </a:extLst>
          </p:cNvPr>
          <p:cNvGraphicFramePr/>
          <p:nvPr>
            <p:extLst>
              <p:ext uri="{D42A27DB-BD31-4B8C-83A1-F6EECF244321}">
                <p14:modId xmlns:p14="http://schemas.microsoft.com/office/powerpoint/2010/main" val="701361794"/>
              </p:ext>
            </p:extLst>
          </p:nvPr>
        </p:nvGraphicFramePr>
        <p:xfrm>
          <a:off x="-105549" y="1010274"/>
          <a:ext cx="11298498" cy="53312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5" name="Camera 14">
            <a:extLst>
              <a:ext uri="{FF2B5EF4-FFF2-40B4-BE49-F238E27FC236}">
                <a16:creationId xmlns:a16="http://schemas.microsoft.com/office/drawing/2014/main" id="{FAA4847B-F915-74B7-A8CA-E114C3E5E53B}"/>
              </a:ext>
            </a:extLst>
          </p:cNvPr>
          <p:cNvPicPr>
            <a:picLocks noChangeAspect="1"/>
            <a:extLst>
              <a:ext uri="{51228E76-BA90-4043-B771-695A4F85340A}">
                <alf:liveFeedProps xmlns:alf="http://schemas.microsoft.com/office/drawing/2021/livefeed"/>
              </a:ext>
            </a:extLst>
          </p:cNvPicPr>
          <p:nvPr/>
        </p:nvPicPr>
        <p:blipFill>
          <a:blip r:embed="rId7">
            <a:extLst>
              <a:ext uri="{96DAC541-7B7A-43D3-8B79-37D633B846F1}">
                <asvg:svgBlip xmlns:asvg="http://schemas.microsoft.com/office/drawing/2016/SVG/main" r:embed="rId8"/>
              </a:ext>
            </a:extLst>
          </a:blip>
          <a:stretch>
            <a:fillRect/>
          </a:stretch>
        </p:blipFill>
        <p:spPr>
          <a:xfrm>
            <a:off x="74645" y="5154069"/>
            <a:ext cx="1648932" cy="1648932"/>
          </a:xfrm>
          <a:prstGeom prst="ellipse">
            <a:avLst/>
          </a:prstGeom>
        </p:spPr>
      </p:pic>
    </p:spTree>
    <p:extLst>
      <p:ext uri="{BB962C8B-B14F-4D97-AF65-F5344CB8AC3E}">
        <p14:creationId xmlns:p14="http://schemas.microsoft.com/office/powerpoint/2010/main" val="4070088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D6632836-CDE7-DD1E-19C2-460E514974F8}"/>
              </a:ext>
            </a:extLst>
          </p:cNvPr>
          <p:cNvSpPr>
            <a:spLocks noGrp="1"/>
          </p:cNvSpPr>
          <p:nvPr>
            <p:ph type="body" sz="quarter" idx="14"/>
          </p:nvPr>
        </p:nvSpPr>
        <p:spPr>
          <a:xfrm>
            <a:off x="899111" y="717035"/>
            <a:ext cx="5196889" cy="1737140"/>
          </a:xfrm>
        </p:spPr>
        <p:txBody>
          <a:bodyPr/>
          <a:lstStyle/>
          <a:p>
            <a:r>
              <a:rPr lang="fr-CA" sz="3200" b="1" cap="small" dirty="0">
                <a:cs typeface="Arial" panose="020B0604020202020204" pitchFamily="34" charset="0"/>
              </a:rPr>
              <a:t>Plan de cours  </a:t>
            </a:r>
            <a:r>
              <a:rPr lang="en-US" sz="3600" b="1" cap="small" dirty="0">
                <a:cs typeface="Arial" panose="020B0604020202020204" pitchFamily="34" charset="0"/>
              </a:rPr>
              <a:t>ADM4904 / ADM4905 </a:t>
            </a:r>
            <a:br>
              <a:rPr lang="en-US" sz="3200" b="1" cap="small" dirty="0">
                <a:cs typeface="Arial" panose="020B0604020202020204" pitchFamily="34" charset="0"/>
              </a:rPr>
            </a:br>
            <a:r>
              <a:rPr lang="en-US" sz="3200" b="1" cap="small" dirty="0">
                <a:cs typeface="Arial" panose="020B0604020202020204" pitchFamily="34" charset="0"/>
              </a:rPr>
              <a:t>Course syllabus</a:t>
            </a:r>
          </a:p>
          <a:p>
            <a:endParaRPr lang="en-CA" dirty="0"/>
          </a:p>
        </p:txBody>
      </p:sp>
      <p:sp>
        <p:nvSpPr>
          <p:cNvPr id="17" name="Rectangle 16">
            <a:extLst>
              <a:ext uri="{FF2B5EF4-FFF2-40B4-BE49-F238E27FC236}">
                <a16:creationId xmlns:a16="http://schemas.microsoft.com/office/drawing/2014/main" id="{1C2E9B6E-C004-8F1C-CFA6-F3897E305BA8}"/>
              </a:ext>
            </a:extLst>
          </p:cNvPr>
          <p:cNvSpPr/>
          <p:nvPr/>
        </p:nvSpPr>
        <p:spPr>
          <a:xfrm>
            <a:off x="2290439" y="2521259"/>
            <a:ext cx="3346881" cy="2869543"/>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CA"/>
          </a:p>
        </p:txBody>
      </p:sp>
      <p:graphicFrame>
        <p:nvGraphicFramePr>
          <p:cNvPr id="5" name="Diagram 4">
            <a:extLst>
              <a:ext uri="{FF2B5EF4-FFF2-40B4-BE49-F238E27FC236}">
                <a16:creationId xmlns:a16="http://schemas.microsoft.com/office/drawing/2014/main" id="{1A187142-9AEF-3A70-F1D4-EDD1B6ECF5CB}"/>
              </a:ext>
            </a:extLst>
          </p:cNvPr>
          <p:cNvGraphicFramePr/>
          <p:nvPr>
            <p:extLst>
              <p:ext uri="{D42A27DB-BD31-4B8C-83A1-F6EECF244321}">
                <p14:modId xmlns:p14="http://schemas.microsoft.com/office/powerpoint/2010/main" val="409056796"/>
              </p:ext>
            </p:extLst>
          </p:nvPr>
        </p:nvGraphicFramePr>
        <p:xfrm>
          <a:off x="2974286" y="1687814"/>
          <a:ext cx="8128000" cy="44426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8" name="Camera 17">
            <a:extLst>
              <a:ext uri="{FF2B5EF4-FFF2-40B4-BE49-F238E27FC236}">
                <a16:creationId xmlns:a16="http://schemas.microsoft.com/office/drawing/2014/main" id="{7C1347FB-BF17-8BD0-534F-191BD3D2CFE9}"/>
              </a:ext>
            </a:extLst>
          </p:cNvPr>
          <p:cNvPicPr>
            <a:picLocks noChangeAspect="1"/>
            <a:extLst>
              <a:ext uri="{51228E76-BA90-4043-B771-695A4F85340A}">
                <alf:liveFeedProps xmlns:alf="http://schemas.microsoft.com/office/drawing/2021/livefeed"/>
              </a:ext>
            </a:extLst>
          </p:cNvPicPr>
          <p:nvPr/>
        </p:nvPicPr>
        <p:blipFill>
          <a:blip r:embed="rId7">
            <a:extLst>
              <a:ext uri="{96DAC541-7B7A-43D3-8B79-37D633B846F1}">
                <asvg:svgBlip xmlns:asvg="http://schemas.microsoft.com/office/drawing/2016/SVG/main" r:embed="rId8"/>
              </a:ext>
            </a:extLst>
          </a:blip>
          <a:stretch>
            <a:fillRect/>
          </a:stretch>
        </p:blipFill>
        <p:spPr>
          <a:xfrm>
            <a:off x="74645" y="5154069"/>
            <a:ext cx="1648932" cy="1648932"/>
          </a:xfrm>
          <a:prstGeom prst="ellipse">
            <a:avLst/>
          </a:prstGeom>
        </p:spPr>
      </p:pic>
    </p:spTree>
    <p:extLst>
      <p:ext uri="{BB962C8B-B14F-4D97-AF65-F5344CB8AC3E}">
        <p14:creationId xmlns:p14="http://schemas.microsoft.com/office/powerpoint/2010/main" val="2858904661"/>
      </p:ext>
    </p:extLst>
  </p:cSld>
  <p:clrMapOvr>
    <a:masterClrMapping/>
  </p:clrMapOvr>
</p:sld>
</file>

<file path=ppt/theme/theme1.xml><?xml version="1.0" encoding="utf-8"?>
<a:theme xmlns:a="http://schemas.openxmlformats.org/drawingml/2006/main" name="TELFER2">
  <a:themeElements>
    <a:clrScheme name="TELFER">
      <a:dk1>
        <a:srgbClr val="000000"/>
      </a:dk1>
      <a:lt1>
        <a:srgbClr val="FFFFFF"/>
      </a:lt1>
      <a:dk2>
        <a:srgbClr val="5C5752"/>
      </a:dk2>
      <a:lt2>
        <a:srgbClr val="D3C8BE"/>
      </a:lt2>
      <a:accent1>
        <a:srgbClr val="8D001C"/>
      </a:accent1>
      <a:accent2>
        <a:srgbClr val="ACA39A"/>
      </a:accent2>
      <a:accent3>
        <a:srgbClr val="F1B53C"/>
      </a:accent3>
      <a:accent4>
        <a:srgbClr val="C7D64F"/>
      </a:accent4>
      <a:accent5>
        <a:srgbClr val="A1357D"/>
      </a:accent5>
      <a:accent6>
        <a:srgbClr val="29BBBD"/>
      </a:accent6>
      <a:hlink>
        <a:srgbClr val="53A8ED"/>
      </a:hlink>
      <a:folHlink>
        <a:srgbClr val="CC892C"/>
      </a:folHlink>
    </a:clrScheme>
    <a:fontScheme name="Telfer">
      <a:majorFont>
        <a:latin typeface="Roboto Condensed Bold"/>
        <a:ea typeface=""/>
        <a:cs typeface=""/>
      </a:majorFont>
      <a:minorFont>
        <a:latin typeface="Robot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8AEF567E-9FDA-5940-A44B-CE3AD766AEBD}" vid="{8537A83F-1115-DC47-95FA-E65BA486F2C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8bff5c0e-c214-4db4-93a0-80405f3d2b70">
      <UserInfo>
        <DisplayName>Andrew Latty</DisplayName>
        <AccountId>40</AccountId>
        <AccountType/>
      </UserInfo>
      <UserInfo>
        <DisplayName>Linh Cao</DisplayName>
        <AccountId>491</AccountId>
        <AccountType/>
      </UserInfo>
    </SharedWithUsers>
    <lcf76f155ced4ddcb4097134ff3c332f xmlns="eb3bbc03-34b3-4235-8702-f13089c9727f">
      <Terms xmlns="http://schemas.microsoft.com/office/infopath/2007/PartnerControls"/>
    </lcf76f155ced4ddcb4097134ff3c332f>
    <TaxCatchAll xmlns="8bff5c0e-c214-4db4-93a0-80405f3d2b7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C94F657B191304C98C511321156B6A3" ma:contentTypeVersion="16" ma:contentTypeDescription="Create a new document." ma:contentTypeScope="" ma:versionID="ed3d63eca448572c7395ab530896bce1">
  <xsd:schema xmlns:xsd="http://www.w3.org/2001/XMLSchema" xmlns:xs="http://www.w3.org/2001/XMLSchema" xmlns:p="http://schemas.microsoft.com/office/2006/metadata/properties" xmlns:ns2="eb3bbc03-34b3-4235-8702-f13089c9727f" xmlns:ns3="8bff5c0e-c214-4db4-93a0-80405f3d2b70" targetNamespace="http://schemas.microsoft.com/office/2006/metadata/properties" ma:root="true" ma:fieldsID="fb9279c948bac7b691787ab087bf15f0" ns2:_="" ns3:_="">
    <xsd:import namespace="eb3bbc03-34b3-4235-8702-f13089c9727f"/>
    <xsd:import namespace="8bff5c0e-c214-4db4-93a0-80405f3d2b7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3bbc03-34b3-4235-8702-f13089c9727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c489762-de54-417b-aa3d-8bc484f7f14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bff5c0e-c214-4db4-93a0-80405f3d2b7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cb307f07-a90e-4f80-b41c-597d29a8add4}" ma:internalName="TaxCatchAll" ma:showField="CatchAllData" ma:web="8bff5c0e-c214-4db4-93a0-80405f3d2b7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EB34D06-051E-4D15-ACD5-8AAF0DBD3D3A}">
  <ds:schemaRefs>
    <ds:schemaRef ds:uri="http://schemas.microsoft.com/sharepoint/v3/contenttype/forms"/>
  </ds:schemaRefs>
</ds:datastoreItem>
</file>

<file path=customXml/itemProps2.xml><?xml version="1.0" encoding="utf-8"?>
<ds:datastoreItem xmlns:ds="http://schemas.openxmlformats.org/officeDocument/2006/customXml" ds:itemID="{42D51145-6202-4A9A-9999-F81180AFD5B6}">
  <ds:schemaRefs>
    <ds:schemaRef ds:uri="8bff5c0e-c214-4db4-93a0-80405f3d2b70"/>
    <ds:schemaRef ds:uri="eb3bbc03-34b3-4235-8702-f13089c9727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DBB32561-D562-4200-8166-1F7D3B23E326}">
  <ds:schemaRefs>
    <ds:schemaRef ds:uri="8bff5c0e-c214-4db4-93a0-80405f3d2b70"/>
    <ds:schemaRef ds:uri="eb3bbc03-34b3-4235-8702-f13089c9727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PowerPoint-Template_2020 (1)</Template>
  <TotalTime>17176</TotalTime>
  <Words>1196</Words>
  <Application>Microsoft Office PowerPoint</Application>
  <PresentationFormat>Widescreen</PresentationFormat>
  <Paragraphs>158</Paragraphs>
  <Slides>11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Arial</vt:lpstr>
      <vt:lpstr>Calibri</vt:lpstr>
      <vt:lpstr>Roboto</vt:lpstr>
      <vt:lpstr>Roboto Condensed</vt:lpstr>
      <vt:lpstr>Roboto Condensed Bold</vt:lpstr>
      <vt:lpstr>Roboto Condensed Light</vt:lpstr>
      <vt:lpstr>Roboto Light</vt:lpstr>
      <vt:lpstr>Wingdings</vt:lpstr>
      <vt:lpstr>TELFER2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Laurent Lavallée</dc:creator>
  <cp:lastModifiedBy>Gasline Deslouches</cp:lastModifiedBy>
  <cp:revision>24</cp:revision>
  <dcterms:created xsi:type="dcterms:W3CDTF">2022-05-10T21:06:40Z</dcterms:created>
  <dcterms:modified xsi:type="dcterms:W3CDTF">2023-07-11T18:49:50Z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0x0101003C94F657B191304C98C511321156B6A3</vt:lpwstr>
  </property>
  <property fmtid="{D5CDD505-2E9C-101B-9397-08002B2CF9AE}" pid="3" name="MediaServiceImageTags">
    <vt:lpwstr/>
  </property>
</Properties>
</file>