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comments/modernComment_103_870F53FA.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omments/modernComment_131_F87AD09B.xml" ContentType="application/vnd.ms-powerpoint.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modernComment_105_696C1AC9.xml" ContentType="application/vnd.ms-powerpoint.comment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omments/modernComment_134_CA94A648.xml" ContentType="application/vnd.ms-powerpoint.comment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omments/modernComment_137_13DF366B.xml" ContentType="application/vnd.ms-powerpoint.comment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16"/>
  </p:notesMasterIdLst>
  <p:sldIdLst>
    <p:sldId id="257" r:id="rId5"/>
    <p:sldId id="259" r:id="rId6"/>
    <p:sldId id="312" r:id="rId7"/>
    <p:sldId id="305" r:id="rId8"/>
    <p:sldId id="309" r:id="rId9"/>
    <p:sldId id="261" r:id="rId10"/>
    <p:sldId id="308" r:id="rId11"/>
    <p:sldId id="269" r:id="rId12"/>
    <p:sldId id="310" r:id="rId13"/>
    <p:sldId id="311"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1C1984-99F5-016F-9B43-E03BEABCCA71}" name="Gasline Deslouches" initials="GD" userId="S::gdeslouc@uottawa.ca::b32abba9-d91a-4bfd-a98f-011c73d3a9ee" providerId="AD"/>
  <p188:author id="{2B6D078E-70BB-0FB0-16EA-11F72DA8255C}" name="Doug Spencer" initials="DS" userId="S::dspence2@uottawa.ca::895be922-a324-4dd3-97c9-0dadf4c67fc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00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F0C68-2A00-4D29-87E7-CA3FCB7D4E95}" v="3280" dt="2023-07-10T19:26:17.0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omments/modernComment_103_870F53FA.xml><?xml version="1.0" encoding="utf-8"?>
<p188:cmLst xmlns:a="http://schemas.openxmlformats.org/drawingml/2006/main" xmlns:r="http://schemas.openxmlformats.org/officeDocument/2006/relationships" xmlns:p188="http://schemas.microsoft.com/office/powerpoint/2018/8/main">
  <p188:cm id="{D88CC4DB-B018-43F0-9F5D-4197A1762D3B}" authorId="{2B6D078E-70BB-0FB0-16EA-11F72DA8255C}" created="2023-06-23T17:16:55.641">
    <ac:deMkLst xmlns:ac="http://schemas.microsoft.com/office/drawing/2013/main/command">
      <pc:docMk xmlns:pc="http://schemas.microsoft.com/office/powerpoint/2013/main/command"/>
      <pc:sldMk xmlns:pc="http://schemas.microsoft.com/office/powerpoint/2013/main/command" cId="2265928698" sldId="259"/>
      <ac:graphicFrameMk id="9" creationId="{DAC815E8-1D0B-24C4-B06E-ECB52970921F}"/>
    </ac:deMkLst>
    <p188:txBody>
      <a:bodyPr/>
      <a:lstStyle/>
      <a:p>
        <a:r>
          <a:rPr lang="en-CA"/>
          <a:t>Fantastic content. Bullet points preferred, or small paragraphs?</a:t>
        </a:r>
      </a:p>
    </p188:txBody>
  </p188:cm>
</p188:cmLst>
</file>

<file path=ppt/comments/modernComment_105_696C1AC9.xml><?xml version="1.0" encoding="utf-8"?>
<p188:cmLst xmlns:a="http://schemas.openxmlformats.org/drawingml/2006/main" xmlns:r="http://schemas.openxmlformats.org/officeDocument/2006/relationships" xmlns:p188="http://schemas.microsoft.com/office/powerpoint/2018/8/main">
  <p188:cm id="{C07B9F0E-5F8D-4E2D-9366-010346473F12}" authorId="{2B6D078E-70BB-0FB0-16EA-11F72DA8255C}" created="2023-06-23T17:24:32.292">
    <pc:sldMkLst xmlns:pc="http://schemas.microsoft.com/office/powerpoint/2013/main/command">
      <pc:docMk/>
      <pc:sldMk cId="1768692425" sldId="261"/>
    </pc:sldMkLst>
    <p188:replyLst>
      <p188:reply id="{951032C9-B7D9-4D53-88B5-887CA3BE5C40}" authorId="{701C1984-99F5-016F-9B43-E03BEABCCA71}" created="2023-06-23T17:32:34.956">
        <p188:txBody>
          <a:bodyPr/>
          <a:lstStyle/>
          <a:p>
            <a:r>
              <a:rPr lang="en-CA"/>
              <a:t>Yes. that was precisely my thought for the brackets</a:t>
            </a:r>
          </a:p>
        </p188:txBody>
      </p188:reply>
    </p188:replyLst>
    <p188:txBody>
      <a:bodyPr/>
      <a:lstStyle/>
      <a:p>
        <a:r>
          <a:rPr lang="en-CA"/>
          <a:t>Is it possible to add a text under the two sections? One reading "before internship" the other "during internship", as examples?</a:t>
        </a:r>
      </a:p>
    </p188:txBody>
  </p188:cm>
</p188:cmLst>
</file>

<file path=ppt/comments/modernComment_131_F87AD09B.xml><?xml version="1.0" encoding="utf-8"?>
<p188:cmLst xmlns:a="http://schemas.openxmlformats.org/drawingml/2006/main" xmlns:r="http://schemas.openxmlformats.org/officeDocument/2006/relationships" xmlns:p188="http://schemas.microsoft.com/office/powerpoint/2018/8/main">
  <p188:cm id="{4880A71A-D706-4859-8A0C-DA34F48BE1DE}" authorId="{2B6D078E-70BB-0FB0-16EA-11F72DA8255C}" created="2023-06-23T17:18:00.621">
    <pc:sldMkLst xmlns:pc="http://schemas.microsoft.com/office/powerpoint/2013/main/command">
      <pc:docMk/>
      <pc:sldMk cId="4168798363" sldId="305"/>
    </pc:sldMkLst>
    <p188:txBody>
      <a:bodyPr/>
      <a:lstStyle/>
      <a:p>
        <a:r>
          <a:rPr lang="en-CA"/>
          <a:t>Awesome design, well done!</a:t>
        </a:r>
      </a:p>
    </p188:txBody>
  </p188:cm>
</p188:cmLst>
</file>

<file path=ppt/comments/modernComment_134_CA94A648.xml><?xml version="1.0" encoding="utf-8"?>
<p188:cmLst xmlns:a="http://schemas.openxmlformats.org/drawingml/2006/main" xmlns:r="http://schemas.openxmlformats.org/officeDocument/2006/relationships" xmlns:p188="http://schemas.microsoft.com/office/powerpoint/2018/8/main">
  <p188:cm id="{9656A97C-3689-4495-B811-898D3FF26B7C}" authorId="{2B6D078E-70BB-0FB0-16EA-11F72DA8255C}" created="2023-06-23T17:25:16.387">
    <ac:deMkLst xmlns:ac="http://schemas.microsoft.com/office/drawing/2013/main/command">
      <pc:docMk xmlns:pc="http://schemas.microsoft.com/office/powerpoint/2013/main/command"/>
      <pc:sldMk xmlns:pc="http://schemas.microsoft.com/office/powerpoint/2013/main/command" cId="3398739528" sldId="308"/>
      <ac:graphicFrameMk id="6" creationId="{834A7222-8586-481A-D89D-E822AE35B8D1}"/>
    </ac:deMkLst>
    <p188:txBody>
      <a:bodyPr/>
      <a:lstStyle/>
      <a:p>
        <a:r>
          <a:rPr lang="en-CA"/>
          <a:t>Move this to the last point, as an additional option available?</a:t>
        </a:r>
      </a:p>
    </p188:txBody>
  </p188:cm>
  <p188:cm id="{0750B894-57FC-45D5-B841-F985C6216885}" authorId="{2B6D078E-70BB-0FB0-16EA-11F72DA8255C}" created="2023-06-23T17:25:25.968">
    <ac:deMkLst xmlns:ac="http://schemas.microsoft.com/office/drawing/2013/main/command">
      <pc:docMk xmlns:pc="http://schemas.microsoft.com/office/powerpoint/2013/main/command"/>
      <pc:sldMk xmlns:pc="http://schemas.microsoft.com/office/powerpoint/2013/main/command" cId="3398739528" sldId="308"/>
      <ac:graphicFrameMk id="6" creationId="{834A7222-8586-481A-D89D-E822AE35B8D1}"/>
    </ac:deMkLst>
    <p188:txBody>
      <a:bodyPr/>
      <a:lstStyle/>
      <a:p>
        <a:r>
          <a:rPr lang="en-CA"/>
          <a:t>Link to Career Launch?</a:t>
        </a:r>
      </a:p>
    </p188:txBody>
  </p188:cm>
</p188:cmLst>
</file>

<file path=ppt/comments/modernComment_137_13DF366B.xml><?xml version="1.0" encoding="utf-8"?>
<p188:cmLst xmlns:a="http://schemas.openxmlformats.org/drawingml/2006/main" xmlns:r="http://schemas.openxmlformats.org/officeDocument/2006/relationships" xmlns:p188="http://schemas.microsoft.com/office/powerpoint/2018/8/main">
  <p188:cm id="{7179F021-0920-486D-8473-764038E0015F}" authorId="{2B6D078E-70BB-0FB0-16EA-11F72DA8255C}" created="2023-06-23T17:27:55.107">
    <ac:txMkLst xmlns:ac="http://schemas.microsoft.com/office/drawing/2013/main/command">
      <pc:docMk xmlns:pc="http://schemas.microsoft.com/office/powerpoint/2013/main/command"/>
      <pc:sldMk xmlns:pc="http://schemas.microsoft.com/office/powerpoint/2013/main/command" cId="333395563" sldId="311"/>
      <ac:graphicFrameMk id="2" creationId="{DD60FA4C-8290-803B-A04E-60074CF27BC3}"/>
      <dc:dgmMk xmlns:dc="http://schemas.microsoft.com/office/drawing/2013/diagram/command"/>
      <dc:nodeMk xmlns:dc="http://schemas.microsoft.com/office/drawing/2013/diagram/command" id="{757F5A1C-112A-4B2E-8570-4A9CDF0D928C}"/>
      <ac:txMk cp="0" len="42">
        <ac:context len="45" hash="1275165254"/>
      </ac:txMk>
    </ac:txMkLst>
    <p188:pos x="4672154" y="3584802"/>
    <p188:replyLst>
      <p188:reply id="{DAEE7DB9-1897-4115-8B8E-9EC68E46B1F5}" authorId="{701C1984-99F5-016F-9B43-E03BEABCCA71}" created="2023-06-23T17:36:46.852">
        <p188:txBody>
          <a:bodyPr/>
          <a:lstStyle/>
          <a:p>
            <a:r>
              <a:rPr lang="en-CA"/>
              <a:t>I'm not sure that the link will be available on the video. Unless we leave it as PowerPoint where the video cameo can still be played</a:t>
            </a:r>
          </a:p>
        </p188:txBody>
      </p188:reply>
    </p188:replyLst>
    <p188:txBody>
      <a:bodyPr/>
      <a:lstStyle/>
      <a:p>
        <a:r>
          <a:rPr lang="en-CA"/>
          <a:t>Found the link! Do we simply reference that the link is available at the end of the PowerPoint on earlier slides?</a:t>
        </a:r>
      </a:p>
    </p188:txBody>
  </p188:cm>
</p188:cmLst>
</file>

<file path=ppt/diagrams/_rels/data11.xml.rels><?xml version="1.0" encoding="UTF-8" standalone="yes"?>
<Relationships xmlns="http://schemas.openxmlformats.org/package/2006/relationships"><Relationship Id="rId3" Type="http://schemas.openxmlformats.org/officeDocument/2006/relationships/hyperlink" Target="https://telfer.uottawa.ca/en/careercentre/resources/" TargetMode="External"/><Relationship Id="rId2" Type="http://schemas.openxmlformats.org/officeDocument/2006/relationships/hyperlink" Target="https://cldc.telfer.uottawa.ca/myAccount/connexions.htm" TargetMode="External"/><Relationship Id="rId1" Type="http://schemas.openxmlformats.org/officeDocument/2006/relationships/hyperlink" Target="https://telfer.uottawa.ca/en/careercentre/undergraduate-students/programs/connexions-program-adm-4904-05/" TargetMode="External"/><Relationship Id="rId4" Type="http://schemas.openxmlformats.org/officeDocument/2006/relationships/hyperlink" Target="https://cldc.telfer.uottawa.ca/myAccount/appointments/appointments.htm"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s://cldc.telfer.uottawa.ca/" TargetMode="External"/></Relationships>
</file>

<file path=ppt/diagrams/_rels/data9.xml.rels><?xml version="1.0" encoding="UTF-8" standalone="yes"?>
<Relationships xmlns="http://schemas.openxmlformats.org/package/2006/relationships"><Relationship Id="rId2" Type="http://schemas.openxmlformats.org/officeDocument/2006/relationships/hyperlink" Target="https://telfer.uottawa.ca/en/careercentre/employers/programs/connexions-internship-program" TargetMode="External"/><Relationship Id="rId1" Type="http://schemas.openxmlformats.org/officeDocument/2006/relationships/hyperlink" Target="http://www.https/telfer.uottawa.ca/fr/careercentre/employeurs/programmes/programme-connexions-adm-4904-05.uottawa.ca/careercentre/fr/employeurs/programmes/newest-employer-page" TargetMode="External"/></Relationships>
</file>

<file path=ppt/diagrams/_rels/drawing11.xml.rels><?xml version="1.0" encoding="UTF-8" standalone="yes"?>
<Relationships xmlns="http://schemas.openxmlformats.org/package/2006/relationships"><Relationship Id="rId3" Type="http://schemas.openxmlformats.org/officeDocument/2006/relationships/hyperlink" Target="https://telfer.uottawa.ca/en/careercentre/resources/" TargetMode="External"/><Relationship Id="rId2" Type="http://schemas.openxmlformats.org/officeDocument/2006/relationships/hyperlink" Target="https://cldc.telfer.uottawa.ca/myAccount/connexions.htm" TargetMode="External"/><Relationship Id="rId1" Type="http://schemas.openxmlformats.org/officeDocument/2006/relationships/hyperlink" Target="https://telfer.uottawa.ca/en/careercentre/undergraduate-students/programs/connexions-program-adm-4904-05/" TargetMode="External"/><Relationship Id="rId4" Type="http://schemas.openxmlformats.org/officeDocument/2006/relationships/hyperlink" Target="https://cldc.telfer.uottawa.ca/myAccount/appointments/appointments.htm"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cldc.telfer.uottawa.ca/" TargetMode="External"/></Relationships>
</file>

<file path=ppt/diagrams/_rels/drawing9.xml.rels><?xml version="1.0" encoding="UTF-8" standalone="yes"?>
<Relationships xmlns="http://schemas.openxmlformats.org/package/2006/relationships"><Relationship Id="rId2" Type="http://schemas.openxmlformats.org/officeDocument/2006/relationships/hyperlink" Target="https://telfer.uottawa.ca/en/careercentre/employers/programs/connexions-internship-program" TargetMode="External"/><Relationship Id="rId1" Type="http://schemas.openxmlformats.org/officeDocument/2006/relationships/hyperlink" Target="http://www.https/telfer.uottawa.ca/fr/careercentre/employeurs/programmes/programme-connexions-adm-4904-05.uottawa.ca/careercentre/fr/employeurs/programmes/newest-employer-page" TargetMode="Externa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83EE5-3719-4893-AE8D-A730FB80D037}" type="doc">
      <dgm:prSet loTypeId="urn:microsoft.com/office/officeart/2005/8/layout/lProcess1" loCatId="process" qsTypeId="urn:microsoft.com/office/officeart/2005/8/quickstyle/simple4" qsCatId="simple" csTypeId="urn:microsoft.com/office/officeart/2005/8/colors/accent4_2" csCatId="accent4" phldr="1"/>
      <dgm:spPr/>
      <dgm:t>
        <a:bodyPr/>
        <a:lstStyle/>
        <a:p>
          <a:endParaRPr lang="en-CA"/>
        </a:p>
      </dgm:t>
    </dgm:pt>
    <dgm:pt modelId="{D27400DC-82AB-41B7-9F53-FBA4F083357C}">
      <dgm:prSet phldrT="[Text]"/>
      <dgm:spPr>
        <a:solidFill>
          <a:schemeClr val="bg1"/>
        </a:solidFill>
      </dgm:spPr>
      <dgm:t>
        <a:bodyPr/>
        <a:lstStyle/>
        <a:p>
          <a:r>
            <a:rPr lang="en-CA" b="1" i="0" dirty="0">
              <a:solidFill>
                <a:schemeClr val="accent4"/>
              </a:solidFill>
              <a:latin typeface="+mj-lt"/>
            </a:rPr>
            <a:t>SURVOL du programme</a:t>
          </a:r>
          <a:endParaRPr lang="en-CA" b="1" dirty="0">
            <a:solidFill>
              <a:schemeClr val="accent4"/>
            </a:solidFill>
            <a:latin typeface="+mj-lt"/>
          </a:endParaRPr>
        </a:p>
      </dgm:t>
    </dgm:pt>
    <dgm:pt modelId="{C75BF736-8F49-4FC5-A416-5212F241A73C}" type="parTrans" cxnId="{688D46E4-6C12-4C0E-8160-F9F03283C00A}">
      <dgm:prSet/>
      <dgm:spPr/>
      <dgm:t>
        <a:bodyPr/>
        <a:lstStyle/>
        <a:p>
          <a:endParaRPr lang="en-CA"/>
        </a:p>
      </dgm:t>
    </dgm:pt>
    <dgm:pt modelId="{06DE8147-D809-4261-A98A-F97A089857C1}" type="sibTrans" cxnId="{688D46E4-6C12-4C0E-8160-F9F03283C00A}">
      <dgm:prSet/>
      <dgm:spPr/>
      <dgm:t>
        <a:bodyPr/>
        <a:lstStyle/>
        <a:p>
          <a:endParaRPr lang="en-CA"/>
        </a:p>
      </dgm:t>
    </dgm:pt>
    <dgm:pt modelId="{778C74C4-74B9-49D0-9FB7-D950C4F0712E}">
      <dgm:prSet phldrT="[Text]" custT="1"/>
      <dgm:spPr/>
      <dgm:t>
        <a:bodyPr/>
        <a:lstStyle/>
        <a:p>
          <a:r>
            <a:rPr lang="fr-FR" sz="1300" b="0" i="0" dirty="0"/>
            <a:t>Connexions est un programme de stage non rémunéré en milieu professionnel qui permet aux étudiantes et aux étudiants universitaires d’amorcer leur transition vers le milieu du travail canadien en gagnant une expérience concrète et enrichissante. Pas d’expérience de travail à votre actif ? Connexions, c’est la solution !</a:t>
          </a:r>
        </a:p>
        <a:p>
          <a:endParaRPr lang="fr-FR" sz="1300" dirty="0"/>
        </a:p>
        <a:p>
          <a:r>
            <a:rPr lang="fr-FR" sz="1300" b="0" i="0" dirty="0"/>
            <a:t>Avec l’appui du Centre des carrières de Telfer, vous devez trouver votre propre stage en prenant en compte vos aspirations et objectifs professionnels.</a:t>
          </a:r>
        </a:p>
        <a:p>
          <a:endParaRPr lang="fr-FR" sz="1300" dirty="0"/>
        </a:p>
        <a:p>
          <a:r>
            <a:rPr lang="fr-FR" sz="1300" b="0" i="0" dirty="0"/>
            <a:t>Les stagiaires Connexions travaillent à raison de sept heures par semaine minimum pour une durée de 12 semaines (soit un trimestre) au sein d’une organisation active dans leur domaine d’études.</a:t>
          </a:r>
          <a:endParaRPr lang="en-CA" sz="1300" dirty="0"/>
        </a:p>
      </dgm:t>
    </dgm:pt>
    <dgm:pt modelId="{0C3CBEC5-537B-4D00-BB92-ABE420AD39F1}" type="parTrans" cxnId="{23048E32-54E6-4E74-926E-415B7E0BEC95}">
      <dgm:prSet/>
      <dgm:spPr/>
      <dgm:t>
        <a:bodyPr/>
        <a:lstStyle/>
        <a:p>
          <a:endParaRPr lang="en-CA"/>
        </a:p>
      </dgm:t>
    </dgm:pt>
    <dgm:pt modelId="{9DEAFD96-F8EA-408A-96D7-0C378975F7D4}" type="sibTrans" cxnId="{23048E32-54E6-4E74-926E-415B7E0BEC95}">
      <dgm:prSet/>
      <dgm:spPr/>
      <dgm:t>
        <a:bodyPr/>
        <a:lstStyle/>
        <a:p>
          <a:endParaRPr lang="en-CA"/>
        </a:p>
      </dgm:t>
    </dgm:pt>
    <dgm:pt modelId="{D81ECC2C-82B6-4F45-B355-020E5D170EB9}">
      <dgm:prSet phldrT="[Text]"/>
      <dgm:spPr/>
      <dgm:t>
        <a:bodyPr/>
        <a:lstStyle/>
        <a:p>
          <a:r>
            <a:rPr lang="en-CA" b="1" i="0" dirty="0">
              <a:latin typeface="+mj-lt"/>
            </a:rPr>
            <a:t>Program OVERVIEW</a:t>
          </a:r>
          <a:endParaRPr lang="en-CA" b="1" dirty="0">
            <a:latin typeface="+mj-lt"/>
          </a:endParaRPr>
        </a:p>
      </dgm:t>
    </dgm:pt>
    <dgm:pt modelId="{C0E6EA5B-3B69-4FC0-A001-C9CBFD80D108}" type="parTrans" cxnId="{8C65806E-55E4-40A3-9FDD-C8D4A9E7618B}">
      <dgm:prSet/>
      <dgm:spPr/>
      <dgm:t>
        <a:bodyPr/>
        <a:lstStyle/>
        <a:p>
          <a:endParaRPr lang="en-CA"/>
        </a:p>
      </dgm:t>
    </dgm:pt>
    <dgm:pt modelId="{1A87A2B1-D468-4FA1-9733-177F1FDA266C}" type="sibTrans" cxnId="{8C65806E-55E4-40A3-9FDD-C8D4A9E7618B}">
      <dgm:prSet/>
      <dgm:spPr/>
      <dgm:t>
        <a:bodyPr/>
        <a:lstStyle/>
        <a:p>
          <a:endParaRPr lang="en-CA"/>
        </a:p>
      </dgm:t>
    </dgm:pt>
    <dgm:pt modelId="{7B886FFC-C0C9-4DE2-A3DD-4C425AF8D0D1}">
      <dgm:prSet phldrT="[Text]" custT="1"/>
      <dgm:spPr/>
      <dgm:t>
        <a:bodyPr/>
        <a:lstStyle/>
        <a:p>
          <a:endParaRPr lang="en-CA" sz="1400" b="0" i="0" dirty="0"/>
        </a:p>
        <a:p>
          <a:r>
            <a:rPr lang="en-CA" sz="1300" b="0" i="0" dirty="0"/>
            <a:t>Connexions is an unpaid internship program that enables university students to begin their transition to the Canadian workplace by gaining valuable real-world experience in a professional setting. No prior experience? Seek out Connexions!</a:t>
          </a:r>
        </a:p>
        <a:p>
          <a:endParaRPr lang="en-CA" sz="1300" b="0" i="0" dirty="0"/>
        </a:p>
        <a:p>
          <a:r>
            <a:rPr lang="en-CA" sz="1300" b="0" i="0" dirty="0"/>
            <a:t>With the support of the Telfer Career Centre, you must find your own internship while considering your professional goals and aspirations.</a:t>
          </a:r>
        </a:p>
        <a:p>
          <a:endParaRPr lang="en-CA" sz="1300" dirty="0"/>
        </a:p>
        <a:p>
          <a:r>
            <a:rPr lang="en-CA" sz="1300" b="0" i="0" dirty="0"/>
            <a:t>Connexions interns work a minimum of seven hours a week for 12 weeks (one term) with an organization active in their field of study.</a:t>
          </a:r>
          <a:endParaRPr lang="en-CA" sz="1300" dirty="0"/>
        </a:p>
      </dgm:t>
    </dgm:pt>
    <dgm:pt modelId="{B179CFD3-F6EA-49AD-90D6-8B0FD61A30BB}" type="sibTrans" cxnId="{DD3BC98D-0249-4E4A-9B8F-4E59B5C9D677}">
      <dgm:prSet/>
      <dgm:spPr/>
      <dgm:t>
        <a:bodyPr/>
        <a:lstStyle/>
        <a:p>
          <a:endParaRPr lang="en-CA"/>
        </a:p>
      </dgm:t>
    </dgm:pt>
    <dgm:pt modelId="{5C1F78C0-EF62-4E24-8739-77AA587D72F4}" type="parTrans" cxnId="{DD3BC98D-0249-4E4A-9B8F-4E59B5C9D677}">
      <dgm:prSet/>
      <dgm:spPr/>
      <dgm:t>
        <a:bodyPr/>
        <a:lstStyle/>
        <a:p>
          <a:endParaRPr lang="en-CA"/>
        </a:p>
      </dgm:t>
    </dgm:pt>
    <dgm:pt modelId="{BE2E5C32-E6E9-4FF2-9F52-E55A47616E3D}" type="pres">
      <dgm:prSet presAssocID="{C3783EE5-3719-4893-AE8D-A730FB80D037}" presName="Name0" presStyleCnt="0">
        <dgm:presLayoutVars>
          <dgm:dir/>
          <dgm:animLvl val="lvl"/>
          <dgm:resizeHandles val="exact"/>
        </dgm:presLayoutVars>
      </dgm:prSet>
      <dgm:spPr/>
    </dgm:pt>
    <dgm:pt modelId="{5FBD075A-8233-492E-B79E-C9A898F96A58}" type="pres">
      <dgm:prSet presAssocID="{D27400DC-82AB-41B7-9F53-FBA4F083357C}" presName="vertFlow" presStyleCnt="0"/>
      <dgm:spPr/>
    </dgm:pt>
    <dgm:pt modelId="{9F62A55A-F01C-4D69-AF54-E92CB277A330}" type="pres">
      <dgm:prSet presAssocID="{D27400DC-82AB-41B7-9F53-FBA4F083357C}" presName="header" presStyleLbl="node1" presStyleIdx="0" presStyleCnt="2"/>
      <dgm:spPr/>
    </dgm:pt>
    <dgm:pt modelId="{0553A81F-D4A6-4A77-AFC0-75F1BDD3E7A3}" type="pres">
      <dgm:prSet presAssocID="{0C3CBEC5-537B-4D00-BB92-ABE420AD39F1}" presName="parTrans" presStyleLbl="sibTrans2D1" presStyleIdx="0" presStyleCnt="2"/>
      <dgm:spPr/>
    </dgm:pt>
    <dgm:pt modelId="{A7694481-C7FA-49A3-A6F4-9304C502F26D}" type="pres">
      <dgm:prSet presAssocID="{778C74C4-74B9-49D0-9FB7-D950C4F0712E}" presName="child" presStyleLbl="alignAccFollowNode1" presStyleIdx="0" presStyleCnt="2" custScaleY="370660">
        <dgm:presLayoutVars>
          <dgm:chMax val="0"/>
          <dgm:bulletEnabled val="1"/>
        </dgm:presLayoutVars>
      </dgm:prSet>
      <dgm:spPr/>
    </dgm:pt>
    <dgm:pt modelId="{4FF54BF2-B167-4B80-82B5-3A2828268939}" type="pres">
      <dgm:prSet presAssocID="{D27400DC-82AB-41B7-9F53-FBA4F083357C}" presName="hSp" presStyleCnt="0"/>
      <dgm:spPr/>
    </dgm:pt>
    <dgm:pt modelId="{B957038D-AEE0-4C55-8CAB-F3D63CC6893B}" type="pres">
      <dgm:prSet presAssocID="{D81ECC2C-82B6-4F45-B355-020E5D170EB9}" presName="vertFlow" presStyleCnt="0"/>
      <dgm:spPr/>
    </dgm:pt>
    <dgm:pt modelId="{9FCD485E-9F50-4187-B6AF-F70FD01A4A1F}" type="pres">
      <dgm:prSet presAssocID="{D81ECC2C-82B6-4F45-B355-020E5D170EB9}" presName="header" presStyleLbl="node1" presStyleIdx="1" presStyleCnt="2"/>
      <dgm:spPr/>
    </dgm:pt>
    <dgm:pt modelId="{05D6B555-4365-4E03-BA27-F3543D19A43E}" type="pres">
      <dgm:prSet presAssocID="{5C1F78C0-EF62-4E24-8739-77AA587D72F4}" presName="parTrans" presStyleLbl="sibTrans2D1" presStyleIdx="1" presStyleCnt="2"/>
      <dgm:spPr/>
    </dgm:pt>
    <dgm:pt modelId="{2C3C3FE5-18D7-4CE7-9BD2-21A98B2CC5C1}" type="pres">
      <dgm:prSet presAssocID="{7B886FFC-C0C9-4DE2-A3DD-4C425AF8D0D1}" presName="child" presStyleLbl="alignAccFollowNode1" presStyleIdx="1" presStyleCnt="2" custScaleY="372531">
        <dgm:presLayoutVars>
          <dgm:chMax val="0"/>
          <dgm:bulletEnabled val="1"/>
        </dgm:presLayoutVars>
      </dgm:prSet>
      <dgm:spPr/>
    </dgm:pt>
  </dgm:ptLst>
  <dgm:cxnLst>
    <dgm:cxn modelId="{A6B19C00-2B4D-4F9E-99F2-F603BC0D2FF2}" type="presOf" srcId="{D27400DC-82AB-41B7-9F53-FBA4F083357C}" destId="{9F62A55A-F01C-4D69-AF54-E92CB277A330}" srcOrd="0" destOrd="0" presId="urn:microsoft.com/office/officeart/2005/8/layout/lProcess1"/>
    <dgm:cxn modelId="{D1310712-3163-4E8A-B76D-F1B770A1D352}" type="presOf" srcId="{7B886FFC-C0C9-4DE2-A3DD-4C425AF8D0D1}" destId="{2C3C3FE5-18D7-4CE7-9BD2-21A98B2CC5C1}" srcOrd="0" destOrd="0" presId="urn:microsoft.com/office/officeart/2005/8/layout/lProcess1"/>
    <dgm:cxn modelId="{23048E32-54E6-4E74-926E-415B7E0BEC95}" srcId="{D27400DC-82AB-41B7-9F53-FBA4F083357C}" destId="{778C74C4-74B9-49D0-9FB7-D950C4F0712E}" srcOrd="0" destOrd="0" parTransId="{0C3CBEC5-537B-4D00-BB92-ABE420AD39F1}" sibTransId="{9DEAFD96-F8EA-408A-96D7-0C378975F7D4}"/>
    <dgm:cxn modelId="{01978134-12EF-407E-B8F2-AA613C4BA03C}" type="presOf" srcId="{0C3CBEC5-537B-4D00-BB92-ABE420AD39F1}" destId="{0553A81F-D4A6-4A77-AFC0-75F1BDD3E7A3}" srcOrd="0" destOrd="0" presId="urn:microsoft.com/office/officeart/2005/8/layout/lProcess1"/>
    <dgm:cxn modelId="{9A66656A-C0A1-4D5E-AF8C-6A4654572765}" type="presOf" srcId="{5C1F78C0-EF62-4E24-8739-77AA587D72F4}" destId="{05D6B555-4365-4E03-BA27-F3543D19A43E}" srcOrd="0" destOrd="0" presId="urn:microsoft.com/office/officeart/2005/8/layout/lProcess1"/>
    <dgm:cxn modelId="{8C65806E-55E4-40A3-9FDD-C8D4A9E7618B}" srcId="{C3783EE5-3719-4893-AE8D-A730FB80D037}" destId="{D81ECC2C-82B6-4F45-B355-020E5D170EB9}" srcOrd="1" destOrd="0" parTransId="{C0E6EA5B-3B69-4FC0-A001-C9CBFD80D108}" sibTransId="{1A87A2B1-D468-4FA1-9733-177F1FDA266C}"/>
    <dgm:cxn modelId="{DD3BC98D-0249-4E4A-9B8F-4E59B5C9D677}" srcId="{D81ECC2C-82B6-4F45-B355-020E5D170EB9}" destId="{7B886FFC-C0C9-4DE2-A3DD-4C425AF8D0D1}" srcOrd="0" destOrd="0" parTransId="{5C1F78C0-EF62-4E24-8739-77AA587D72F4}" sibTransId="{B179CFD3-F6EA-49AD-90D6-8B0FD61A30BB}"/>
    <dgm:cxn modelId="{AD59EFB0-54CC-4C62-AC55-31F1B764CB0D}" type="presOf" srcId="{778C74C4-74B9-49D0-9FB7-D950C4F0712E}" destId="{A7694481-C7FA-49A3-A6F4-9304C502F26D}" srcOrd="0" destOrd="0" presId="urn:microsoft.com/office/officeart/2005/8/layout/lProcess1"/>
    <dgm:cxn modelId="{3838AEC3-2859-4D5E-B457-ADB6FBD16409}" type="presOf" srcId="{C3783EE5-3719-4893-AE8D-A730FB80D037}" destId="{BE2E5C32-E6E9-4FF2-9F52-E55A47616E3D}" srcOrd="0" destOrd="0" presId="urn:microsoft.com/office/officeart/2005/8/layout/lProcess1"/>
    <dgm:cxn modelId="{877781D2-6CEF-474D-87E7-4D28DA116E6E}" type="presOf" srcId="{D81ECC2C-82B6-4F45-B355-020E5D170EB9}" destId="{9FCD485E-9F50-4187-B6AF-F70FD01A4A1F}" srcOrd="0" destOrd="0" presId="urn:microsoft.com/office/officeart/2005/8/layout/lProcess1"/>
    <dgm:cxn modelId="{688D46E4-6C12-4C0E-8160-F9F03283C00A}" srcId="{C3783EE5-3719-4893-AE8D-A730FB80D037}" destId="{D27400DC-82AB-41B7-9F53-FBA4F083357C}" srcOrd="0" destOrd="0" parTransId="{C75BF736-8F49-4FC5-A416-5212F241A73C}" sibTransId="{06DE8147-D809-4261-A98A-F97A089857C1}"/>
    <dgm:cxn modelId="{70B7899A-43F5-475C-9D46-7D95EF43AA60}" type="presParOf" srcId="{BE2E5C32-E6E9-4FF2-9F52-E55A47616E3D}" destId="{5FBD075A-8233-492E-B79E-C9A898F96A58}" srcOrd="0" destOrd="0" presId="urn:microsoft.com/office/officeart/2005/8/layout/lProcess1"/>
    <dgm:cxn modelId="{54491A00-E9E0-43DC-BC18-B4EBB2E61A2B}" type="presParOf" srcId="{5FBD075A-8233-492E-B79E-C9A898F96A58}" destId="{9F62A55A-F01C-4D69-AF54-E92CB277A330}" srcOrd="0" destOrd="0" presId="urn:microsoft.com/office/officeart/2005/8/layout/lProcess1"/>
    <dgm:cxn modelId="{6EAB82BD-8600-4CA5-8043-AA48EF8CF9C9}" type="presParOf" srcId="{5FBD075A-8233-492E-B79E-C9A898F96A58}" destId="{0553A81F-D4A6-4A77-AFC0-75F1BDD3E7A3}" srcOrd="1" destOrd="0" presId="urn:microsoft.com/office/officeart/2005/8/layout/lProcess1"/>
    <dgm:cxn modelId="{419A8C59-3CF3-4E79-954E-30FC9A9104D9}" type="presParOf" srcId="{5FBD075A-8233-492E-B79E-C9A898F96A58}" destId="{A7694481-C7FA-49A3-A6F4-9304C502F26D}" srcOrd="2" destOrd="0" presId="urn:microsoft.com/office/officeart/2005/8/layout/lProcess1"/>
    <dgm:cxn modelId="{3400CB2C-D6B0-43FB-9BBB-FC1DA8FECD8A}" type="presParOf" srcId="{BE2E5C32-E6E9-4FF2-9F52-E55A47616E3D}" destId="{4FF54BF2-B167-4B80-82B5-3A2828268939}" srcOrd="1" destOrd="0" presId="urn:microsoft.com/office/officeart/2005/8/layout/lProcess1"/>
    <dgm:cxn modelId="{4235616C-9E28-4079-A81F-72F9C8484436}" type="presParOf" srcId="{BE2E5C32-E6E9-4FF2-9F52-E55A47616E3D}" destId="{B957038D-AEE0-4C55-8CAB-F3D63CC6893B}" srcOrd="2" destOrd="0" presId="urn:microsoft.com/office/officeart/2005/8/layout/lProcess1"/>
    <dgm:cxn modelId="{ED9DD827-2B6A-4267-9E92-A6F6395FB92D}" type="presParOf" srcId="{B957038D-AEE0-4C55-8CAB-F3D63CC6893B}" destId="{9FCD485E-9F50-4187-B6AF-F70FD01A4A1F}" srcOrd="0" destOrd="0" presId="urn:microsoft.com/office/officeart/2005/8/layout/lProcess1"/>
    <dgm:cxn modelId="{281BC87C-5941-43D8-9753-688F1619EC55}" type="presParOf" srcId="{B957038D-AEE0-4C55-8CAB-F3D63CC6893B}" destId="{05D6B555-4365-4E03-BA27-F3543D19A43E}" srcOrd="1" destOrd="0" presId="urn:microsoft.com/office/officeart/2005/8/layout/lProcess1"/>
    <dgm:cxn modelId="{04A12268-FF41-4F37-8452-4D5081D55594}" type="presParOf" srcId="{B957038D-AEE0-4C55-8CAB-F3D63CC6893B}" destId="{2C3C3FE5-18D7-4CE7-9BD2-21A98B2CC5C1}" srcOrd="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C53168-2623-4499-8EBC-7FD6412681D8}"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CA"/>
        </a:p>
      </dgm:t>
    </dgm:pt>
    <dgm:pt modelId="{73B72720-3C39-4153-9175-F38BE1802B58}">
      <dgm:prSet phldrT="[Text]"/>
      <dgm:spPr>
        <a:solidFill>
          <a:schemeClr val="accent5"/>
        </a:solidFill>
      </dgm:spPr>
      <dgm:t>
        <a:bodyPr/>
        <a:lstStyle/>
        <a:p>
          <a:r>
            <a:rPr lang="fr-CA" noProof="0" dirty="0">
              <a:solidFill>
                <a:schemeClr val="bg1"/>
              </a:solidFill>
            </a:rPr>
            <a:t>Plan de cours </a:t>
          </a:r>
          <a:r>
            <a:rPr lang="en-CA" dirty="0">
              <a:solidFill>
                <a:schemeClr val="bg1"/>
              </a:solidFill>
            </a:rPr>
            <a:t>Course Syllabus</a:t>
          </a:r>
        </a:p>
      </dgm:t>
    </dgm:pt>
    <dgm:pt modelId="{0CD286C0-91AE-4FC7-AE54-09F78994D737}" type="parTrans" cxnId="{E429C416-A8AA-4F62-AAD0-BB0B55681C79}">
      <dgm:prSet/>
      <dgm:spPr/>
      <dgm:t>
        <a:bodyPr/>
        <a:lstStyle/>
        <a:p>
          <a:endParaRPr lang="en-CA">
            <a:solidFill>
              <a:schemeClr val="tx1"/>
            </a:solidFill>
          </a:endParaRPr>
        </a:p>
      </dgm:t>
    </dgm:pt>
    <dgm:pt modelId="{8C863135-1A35-46AF-AB13-AFA794A52551}" type="sibTrans" cxnId="{E429C416-A8AA-4F62-AAD0-BB0B55681C79}">
      <dgm:prSet/>
      <dgm:spPr/>
      <dgm:t>
        <a:bodyPr/>
        <a:lstStyle/>
        <a:p>
          <a:endParaRPr lang="en-CA">
            <a:solidFill>
              <a:schemeClr val="tx1"/>
            </a:solidFill>
          </a:endParaRPr>
        </a:p>
      </dgm:t>
    </dgm:pt>
    <dgm:pt modelId="{101E1CB9-BB04-450F-87FD-061347F426FC}">
      <dgm:prSet phldrT="[Text]" custT="1"/>
      <dgm:spPr/>
      <dgm:t>
        <a:bodyPr/>
        <a:lstStyle/>
        <a:p>
          <a:pPr>
            <a:lnSpc>
              <a:spcPct val="100000"/>
            </a:lnSpc>
          </a:pPr>
          <a:r>
            <a:rPr lang="fr-CA" sz="1700" noProof="0" dirty="0">
              <a:solidFill>
                <a:schemeClr val="tx1"/>
              </a:solidFill>
            </a:rPr>
            <a:t>Renseignements détaillés </a:t>
          </a:r>
          <a:r>
            <a:rPr lang="en-CA" sz="1700" dirty="0">
              <a:solidFill>
                <a:schemeClr val="tx1"/>
              </a:solidFill>
            </a:rPr>
            <a:t>/        Full Information</a:t>
          </a:r>
        </a:p>
      </dgm:t>
    </dgm:pt>
    <dgm:pt modelId="{2AF126DF-224E-4C9B-A547-A3DF03C2D2DB}" type="parTrans" cxnId="{4458B0EF-AA54-4707-A343-018FA28B8543}">
      <dgm:prSet/>
      <dgm:spPr/>
      <dgm:t>
        <a:bodyPr/>
        <a:lstStyle/>
        <a:p>
          <a:endParaRPr lang="en-CA">
            <a:solidFill>
              <a:schemeClr val="tx1"/>
            </a:solidFill>
          </a:endParaRPr>
        </a:p>
      </dgm:t>
    </dgm:pt>
    <dgm:pt modelId="{379B0AF4-4FD0-44D3-86E4-A1DEE51B9190}" type="sibTrans" cxnId="{4458B0EF-AA54-4707-A343-018FA28B8543}">
      <dgm:prSet/>
      <dgm:spPr/>
      <dgm:t>
        <a:bodyPr/>
        <a:lstStyle/>
        <a:p>
          <a:endParaRPr lang="en-CA">
            <a:solidFill>
              <a:schemeClr val="tx1"/>
            </a:solidFill>
          </a:endParaRPr>
        </a:p>
      </dgm:t>
    </dgm:pt>
    <dgm:pt modelId="{D4EEE97C-D751-47AC-89BE-0C8F3D0A966B}">
      <dgm:prSet phldrT="[Text]" custT="1"/>
      <dgm:spPr/>
      <dgm:t>
        <a:bodyPr/>
        <a:lstStyle/>
        <a:p>
          <a:r>
            <a:rPr lang="fr-CA" sz="1700" noProof="0" dirty="0">
              <a:solidFill>
                <a:schemeClr val="tx1"/>
              </a:solidFill>
            </a:rPr>
            <a:t>Coordonnées </a:t>
          </a:r>
          <a:r>
            <a:rPr lang="en-CA" sz="1700" dirty="0">
              <a:solidFill>
                <a:schemeClr val="tx1"/>
              </a:solidFill>
            </a:rPr>
            <a:t>Contact Information</a:t>
          </a:r>
        </a:p>
      </dgm:t>
    </dgm:pt>
    <dgm:pt modelId="{64082433-E915-4681-91CF-9145BFAC68CC}" type="parTrans" cxnId="{5FB6964F-11D3-43E2-9023-B2FE9302D160}">
      <dgm:prSet/>
      <dgm:spPr/>
      <dgm:t>
        <a:bodyPr/>
        <a:lstStyle/>
        <a:p>
          <a:endParaRPr lang="en-CA">
            <a:solidFill>
              <a:schemeClr val="tx1"/>
            </a:solidFill>
          </a:endParaRPr>
        </a:p>
      </dgm:t>
    </dgm:pt>
    <dgm:pt modelId="{8EDF421A-4D4E-4E85-93F7-AE5F5BF4AB15}" type="sibTrans" cxnId="{5FB6964F-11D3-43E2-9023-B2FE9302D160}">
      <dgm:prSet/>
      <dgm:spPr/>
      <dgm:t>
        <a:bodyPr/>
        <a:lstStyle/>
        <a:p>
          <a:endParaRPr lang="en-CA">
            <a:solidFill>
              <a:schemeClr val="tx1"/>
            </a:solidFill>
          </a:endParaRPr>
        </a:p>
      </dgm:t>
    </dgm:pt>
    <dgm:pt modelId="{5F31B1B0-9475-4BB4-8EF7-297B534A098B}">
      <dgm:prSet phldrT="[Text]" custT="1"/>
      <dgm:spPr/>
      <dgm:t>
        <a:bodyPr/>
        <a:lstStyle/>
        <a:p>
          <a:r>
            <a:rPr lang="fr-CA" sz="1700" noProof="0" dirty="0">
              <a:solidFill>
                <a:schemeClr val="tx1"/>
              </a:solidFill>
            </a:rPr>
            <a:t>Échéancier </a:t>
          </a:r>
          <a:r>
            <a:rPr lang="fr-CA" sz="1700" dirty="0">
              <a:solidFill>
                <a:schemeClr val="tx1"/>
              </a:solidFill>
            </a:rPr>
            <a:t>Calendar</a:t>
          </a:r>
        </a:p>
      </dgm:t>
    </dgm:pt>
    <dgm:pt modelId="{9819AE6D-0240-46A5-BA33-FFE38B42E6DE}" type="parTrans" cxnId="{37107DD9-259D-411F-A108-D05CF036EE8D}">
      <dgm:prSet/>
      <dgm:spPr/>
      <dgm:t>
        <a:bodyPr/>
        <a:lstStyle/>
        <a:p>
          <a:endParaRPr lang="en-CA">
            <a:solidFill>
              <a:schemeClr val="tx1"/>
            </a:solidFill>
          </a:endParaRPr>
        </a:p>
      </dgm:t>
    </dgm:pt>
    <dgm:pt modelId="{B36B6F30-574D-46B6-AC56-C3FB47EEEE61}" type="sibTrans" cxnId="{37107DD9-259D-411F-A108-D05CF036EE8D}">
      <dgm:prSet/>
      <dgm:spPr/>
      <dgm:t>
        <a:bodyPr/>
        <a:lstStyle/>
        <a:p>
          <a:endParaRPr lang="en-CA">
            <a:solidFill>
              <a:schemeClr val="tx1"/>
            </a:solidFill>
          </a:endParaRPr>
        </a:p>
      </dgm:t>
    </dgm:pt>
    <dgm:pt modelId="{2D63A609-6B3C-4D7D-8EA1-A483EA59DB4F}">
      <dgm:prSet phldrT="[Text]" custT="1"/>
      <dgm:spPr/>
      <dgm:t>
        <a:bodyPr/>
        <a:lstStyle/>
        <a:p>
          <a:r>
            <a:rPr lang="en-CA" sz="1700" dirty="0">
              <a:solidFill>
                <a:schemeClr val="tx1"/>
              </a:solidFill>
            </a:rPr>
            <a:t>Rapport final </a:t>
          </a:r>
          <a:r>
            <a:rPr lang="en-CA" sz="1700" noProof="0" dirty="0">
              <a:solidFill>
                <a:schemeClr val="tx1"/>
              </a:solidFill>
            </a:rPr>
            <a:t>Final Report</a:t>
          </a:r>
        </a:p>
      </dgm:t>
    </dgm:pt>
    <dgm:pt modelId="{FDA578F8-3C94-432F-A05C-EB8232935550}" type="parTrans" cxnId="{6D46C46F-B8D0-4701-A964-3C75455426E6}">
      <dgm:prSet/>
      <dgm:spPr/>
      <dgm:t>
        <a:bodyPr/>
        <a:lstStyle/>
        <a:p>
          <a:endParaRPr lang="en-CA">
            <a:solidFill>
              <a:schemeClr val="tx1"/>
            </a:solidFill>
          </a:endParaRPr>
        </a:p>
      </dgm:t>
    </dgm:pt>
    <dgm:pt modelId="{B3716F68-BABD-47CB-8FC9-AB8097D592EB}" type="sibTrans" cxnId="{6D46C46F-B8D0-4701-A964-3C75455426E6}">
      <dgm:prSet/>
      <dgm:spPr/>
      <dgm:t>
        <a:bodyPr/>
        <a:lstStyle/>
        <a:p>
          <a:endParaRPr lang="en-CA">
            <a:solidFill>
              <a:schemeClr val="tx1"/>
            </a:solidFill>
          </a:endParaRPr>
        </a:p>
      </dgm:t>
    </dgm:pt>
    <dgm:pt modelId="{CA1C830F-B3BA-4B81-BC04-36211C4C6E92}">
      <dgm:prSet phldrT="[Text]" custT="1">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a:noFill/>
        </a:ln>
      </dgm:spPr>
      <dgm:t>
        <a:bodyPr/>
        <a:lstStyle/>
        <a:p>
          <a:r>
            <a:rPr lang="fr-CA" sz="1700" noProof="0" dirty="0">
              <a:solidFill>
                <a:schemeClr val="tx1"/>
              </a:solidFill>
            </a:rPr>
            <a:t>Lignes directrices </a:t>
          </a:r>
          <a:r>
            <a:rPr lang="en-CA" sz="1700" dirty="0">
              <a:solidFill>
                <a:schemeClr val="tx1"/>
              </a:solidFill>
            </a:rPr>
            <a:t>Guidelines</a:t>
          </a:r>
        </a:p>
      </dgm:t>
    </dgm:pt>
    <dgm:pt modelId="{4ED6B7E5-7F9C-4B2A-BC42-DF75151733CA}" type="parTrans" cxnId="{A477B8EA-E896-4367-88DB-9F527AECD383}">
      <dgm:prSet/>
      <dgm:spPr/>
      <dgm:t>
        <a:bodyPr/>
        <a:lstStyle/>
        <a:p>
          <a:endParaRPr lang="en-CA">
            <a:solidFill>
              <a:schemeClr val="tx1"/>
            </a:solidFill>
          </a:endParaRPr>
        </a:p>
      </dgm:t>
    </dgm:pt>
    <dgm:pt modelId="{FDF902F8-01EC-4628-84FD-45B184F740D5}" type="sibTrans" cxnId="{A477B8EA-E896-4367-88DB-9F527AECD383}">
      <dgm:prSet/>
      <dgm:spPr/>
      <dgm:t>
        <a:bodyPr/>
        <a:lstStyle/>
        <a:p>
          <a:endParaRPr lang="en-CA">
            <a:solidFill>
              <a:schemeClr val="tx1"/>
            </a:solidFill>
          </a:endParaRPr>
        </a:p>
      </dgm:t>
    </dgm:pt>
    <dgm:pt modelId="{30B698A4-76C3-486D-83A8-DF87C7E32952}">
      <dgm:prSet phldrT="[Text]" custT="1">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a:noFill/>
        </a:ln>
      </dgm:spPr>
      <dgm:t>
        <a:bodyPr/>
        <a:lstStyle/>
        <a:p>
          <a:r>
            <a:rPr lang="fr-CA" sz="1700" noProof="0" dirty="0">
              <a:solidFill>
                <a:schemeClr val="tx1"/>
              </a:solidFill>
            </a:rPr>
            <a:t>Structure et contenu</a:t>
          </a:r>
        </a:p>
        <a:p>
          <a:r>
            <a:rPr lang="en-CA" sz="1700" dirty="0">
              <a:solidFill>
                <a:schemeClr val="tx1"/>
              </a:solidFill>
            </a:rPr>
            <a:t>Structure and Content</a:t>
          </a:r>
        </a:p>
      </dgm:t>
    </dgm:pt>
    <dgm:pt modelId="{BC9AD80D-C7DA-4CB7-823E-F56DB40EE3BB}" type="parTrans" cxnId="{AE2214A9-BDAF-4063-A5F4-F969C6279EE8}">
      <dgm:prSet/>
      <dgm:spPr/>
      <dgm:t>
        <a:bodyPr/>
        <a:lstStyle/>
        <a:p>
          <a:endParaRPr lang="en-CA">
            <a:solidFill>
              <a:schemeClr val="tx1"/>
            </a:solidFill>
          </a:endParaRPr>
        </a:p>
      </dgm:t>
    </dgm:pt>
    <dgm:pt modelId="{EFEE795E-F794-4D9F-B428-40E73BE01B51}" type="sibTrans" cxnId="{AE2214A9-BDAF-4063-A5F4-F969C6279EE8}">
      <dgm:prSet/>
      <dgm:spPr/>
      <dgm:t>
        <a:bodyPr/>
        <a:lstStyle/>
        <a:p>
          <a:endParaRPr lang="en-CA">
            <a:solidFill>
              <a:schemeClr val="tx1"/>
            </a:solidFill>
          </a:endParaRPr>
        </a:p>
      </dgm:t>
    </dgm:pt>
    <dgm:pt modelId="{42E55BC1-B9F4-4FA6-B9EA-ED0EE5CCA761}">
      <dgm:prSet phldrT="[Text]" custT="1">
        <dgm:style>
          <a:lnRef idx="0">
            <a:scrgbClr r="0" g="0" b="0"/>
          </a:lnRef>
          <a:fillRef idx="0">
            <a:scrgbClr r="0" g="0" b="0"/>
          </a:fillRef>
          <a:effectRef idx="0">
            <a:scrgbClr r="0" g="0" b="0"/>
          </a:effectRef>
          <a:fontRef idx="minor">
            <a:schemeClr val="lt1"/>
          </a:fontRef>
        </dgm:style>
      </dgm:prSet>
      <dgm:spPr>
        <a:solidFill>
          <a:schemeClr val="accent3">
            <a:alpha val="50000"/>
          </a:schemeClr>
        </a:solidFill>
        <a:ln>
          <a:noFill/>
        </a:ln>
      </dgm:spPr>
      <dgm:t>
        <a:bodyPr/>
        <a:lstStyle/>
        <a:p>
          <a:r>
            <a:rPr lang="fr-CA" sz="1700" noProof="0" dirty="0">
              <a:solidFill>
                <a:schemeClr val="tx1"/>
              </a:solidFill>
            </a:rPr>
            <a:t>Dates butoirs </a:t>
          </a:r>
          <a:r>
            <a:rPr lang="en-CA" sz="1700" dirty="0">
              <a:solidFill>
                <a:schemeClr val="tx1"/>
              </a:solidFill>
            </a:rPr>
            <a:t>Deadlines</a:t>
          </a:r>
        </a:p>
      </dgm:t>
    </dgm:pt>
    <dgm:pt modelId="{DD96FF74-1F09-4B00-B107-1760DA7A145C}" type="parTrans" cxnId="{9BC423E8-D739-4D39-AD7A-2C188CF97E0A}">
      <dgm:prSet/>
      <dgm:spPr/>
      <dgm:t>
        <a:bodyPr/>
        <a:lstStyle/>
        <a:p>
          <a:endParaRPr lang="en-CA">
            <a:solidFill>
              <a:schemeClr val="tx1"/>
            </a:solidFill>
          </a:endParaRPr>
        </a:p>
      </dgm:t>
    </dgm:pt>
    <dgm:pt modelId="{E8965C53-B13C-4F2C-9B40-3F45D56F3813}" type="sibTrans" cxnId="{9BC423E8-D739-4D39-AD7A-2C188CF97E0A}">
      <dgm:prSet/>
      <dgm:spPr/>
      <dgm:t>
        <a:bodyPr/>
        <a:lstStyle/>
        <a:p>
          <a:endParaRPr lang="en-CA">
            <a:solidFill>
              <a:schemeClr val="tx1"/>
            </a:solidFill>
          </a:endParaRPr>
        </a:p>
      </dgm:t>
    </dgm:pt>
    <dgm:pt modelId="{ABA8F3E5-CAFE-4A26-80C6-B7888D4E845E}" type="pres">
      <dgm:prSet presAssocID="{0FC53168-2623-4499-8EBC-7FD6412681D8}" presName="hierChild1" presStyleCnt="0">
        <dgm:presLayoutVars>
          <dgm:orgChart val="1"/>
          <dgm:chPref val="1"/>
          <dgm:dir/>
          <dgm:animOne val="branch"/>
          <dgm:animLvl val="lvl"/>
          <dgm:resizeHandles/>
        </dgm:presLayoutVars>
      </dgm:prSet>
      <dgm:spPr/>
    </dgm:pt>
    <dgm:pt modelId="{E9F77161-1B6D-440C-85A3-0E5934687154}" type="pres">
      <dgm:prSet presAssocID="{73B72720-3C39-4153-9175-F38BE1802B58}" presName="hierRoot1" presStyleCnt="0">
        <dgm:presLayoutVars>
          <dgm:hierBranch val="init"/>
        </dgm:presLayoutVars>
      </dgm:prSet>
      <dgm:spPr/>
    </dgm:pt>
    <dgm:pt modelId="{0C9E8FDA-9644-44DC-B978-58F551755B3A}" type="pres">
      <dgm:prSet presAssocID="{73B72720-3C39-4153-9175-F38BE1802B58}" presName="rootComposite1" presStyleCnt="0"/>
      <dgm:spPr/>
    </dgm:pt>
    <dgm:pt modelId="{2DCD167A-D8CF-4B34-8D66-C3C18B123F16}" type="pres">
      <dgm:prSet presAssocID="{73B72720-3C39-4153-9175-F38BE1802B58}" presName="rootText1" presStyleLbl="node0" presStyleIdx="0" presStyleCnt="1" custScaleX="115867" custLinFactNeighborX="2697" custLinFactNeighborY="-2564">
        <dgm:presLayoutVars>
          <dgm:chPref val="3"/>
        </dgm:presLayoutVars>
      </dgm:prSet>
      <dgm:spPr/>
    </dgm:pt>
    <dgm:pt modelId="{A7FB46BF-30C8-4778-A9E5-B6F6689EE486}" type="pres">
      <dgm:prSet presAssocID="{73B72720-3C39-4153-9175-F38BE1802B58}" presName="rootConnector1" presStyleLbl="node1" presStyleIdx="0" presStyleCnt="0"/>
      <dgm:spPr/>
    </dgm:pt>
    <dgm:pt modelId="{2FD0122F-AE3A-4406-8B9C-77F57A0593B0}" type="pres">
      <dgm:prSet presAssocID="{73B72720-3C39-4153-9175-F38BE1802B58}" presName="hierChild2" presStyleCnt="0"/>
      <dgm:spPr/>
    </dgm:pt>
    <dgm:pt modelId="{419DEF31-258D-43DA-9D07-1BA9077A7A65}" type="pres">
      <dgm:prSet presAssocID="{2AF126DF-224E-4C9B-A547-A3DF03C2D2DB}" presName="Name37" presStyleLbl="parChTrans1D2" presStyleIdx="0" presStyleCnt="4"/>
      <dgm:spPr/>
    </dgm:pt>
    <dgm:pt modelId="{EDD22902-D9A8-4B55-A49C-67525ABCC7B4}" type="pres">
      <dgm:prSet presAssocID="{101E1CB9-BB04-450F-87FD-061347F426FC}" presName="hierRoot2" presStyleCnt="0">
        <dgm:presLayoutVars>
          <dgm:hierBranch val="init"/>
        </dgm:presLayoutVars>
      </dgm:prSet>
      <dgm:spPr/>
    </dgm:pt>
    <dgm:pt modelId="{44701457-FD77-4558-A59C-BB208737D124}" type="pres">
      <dgm:prSet presAssocID="{101E1CB9-BB04-450F-87FD-061347F426FC}" presName="rootComposite" presStyleCnt="0"/>
      <dgm:spPr/>
    </dgm:pt>
    <dgm:pt modelId="{20FE4A28-6F7F-4A08-AB10-E637275925BA}" type="pres">
      <dgm:prSet presAssocID="{101E1CB9-BB04-450F-87FD-061347F426FC}" presName="rootText" presStyleLbl="node2" presStyleIdx="0" presStyleCnt="4">
        <dgm:presLayoutVars>
          <dgm:chPref val="3"/>
        </dgm:presLayoutVars>
      </dgm:prSet>
      <dgm:spPr/>
    </dgm:pt>
    <dgm:pt modelId="{4BB661D7-F7FD-4507-8835-0EFDC70E13A2}" type="pres">
      <dgm:prSet presAssocID="{101E1CB9-BB04-450F-87FD-061347F426FC}" presName="rootConnector" presStyleLbl="node2" presStyleIdx="0" presStyleCnt="4"/>
      <dgm:spPr/>
    </dgm:pt>
    <dgm:pt modelId="{BB4E0E47-A88A-424D-8529-33FD7F639289}" type="pres">
      <dgm:prSet presAssocID="{101E1CB9-BB04-450F-87FD-061347F426FC}" presName="hierChild4" presStyleCnt="0"/>
      <dgm:spPr/>
    </dgm:pt>
    <dgm:pt modelId="{74485191-3D12-47F1-BEE6-2E2C2ED4D2E6}" type="pres">
      <dgm:prSet presAssocID="{101E1CB9-BB04-450F-87FD-061347F426FC}" presName="hierChild5" presStyleCnt="0"/>
      <dgm:spPr/>
    </dgm:pt>
    <dgm:pt modelId="{7BD2518A-60CE-4A16-8E59-6F51498A4F0F}" type="pres">
      <dgm:prSet presAssocID="{9819AE6D-0240-46A5-BA33-FFE38B42E6DE}" presName="Name37" presStyleLbl="parChTrans1D2" presStyleIdx="1" presStyleCnt="4"/>
      <dgm:spPr/>
    </dgm:pt>
    <dgm:pt modelId="{AF37FF05-4DF5-4679-A506-D1CBB6E7FBC6}" type="pres">
      <dgm:prSet presAssocID="{5F31B1B0-9475-4BB4-8EF7-297B534A098B}" presName="hierRoot2" presStyleCnt="0">
        <dgm:presLayoutVars>
          <dgm:hierBranch val="init"/>
        </dgm:presLayoutVars>
      </dgm:prSet>
      <dgm:spPr/>
    </dgm:pt>
    <dgm:pt modelId="{1196F6DA-99CE-4ECB-AFB5-032AF9E071A7}" type="pres">
      <dgm:prSet presAssocID="{5F31B1B0-9475-4BB4-8EF7-297B534A098B}" presName="rootComposite" presStyleCnt="0"/>
      <dgm:spPr/>
    </dgm:pt>
    <dgm:pt modelId="{84C869A6-1EC6-4C50-B052-B9EE83988BF5}" type="pres">
      <dgm:prSet presAssocID="{5F31B1B0-9475-4BB4-8EF7-297B534A098B}" presName="rootText" presStyleLbl="node2" presStyleIdx="1" presStyleCnt="4" custLinFactNeighborX="526">
        <dgm:presLayoutVars>
          <dgm:chPref val="3"/>
        </dgm:presLayoutVars>
      </dgm:prSet>
      <dgm:spPr/>
    </dgm:pt>
    <dgm:pt modelId="{BC855BAC-42CD-492C-BD25-08DCF827A5FC}" type="pres">
      <dgm:prSet presAssocID="{5F31B1B0-9475-4BB4-8EF7-297B534A098B}" presName="rootConnector" presStyleLbl="node2" presStyleIdx="1" presStyleCnt="4"/>
      <dgm:spPr/>
    </dgm:pt>
    <dgm:pt modelId="{35D5E5BF-65D8-4C3E-91F2-87BB972C8576}" type="pres">
      <dgm:prSet presAssocID="{5F31B1B0-9475-4BB4-8EF7-297B534A098B}" presName="hierChild4" presStyleCnt="0"/>
      <dgm:spPr/>
    </dgm:pt>
    <dgm:pt modelId="{F1B65519-6128-4B7C-A5F5-14B25DF4AC19}" type="pres">
      <dgm:prSet presAssocID="{DD96FF74-1F09-4B00-B107-1760DA7A145C}" presName="Name37" presStyleLbl="parChTrans1D3" presStyleIdx="0" presStyleCnt="3"/>
      <dgm:spPr/>
    </dgm:pt>
    <dgm:pt modelId="{DFDF66E2-7AB8-432D-8734-AE49E3795917}" type="pres">
      <dgm:prSet presAssocID="{42E55BC1-B9F4-4FA6-B9EA-ED0EE5CCA761}" presName="hierRoot2" presStyleCnt="0">
        <dgm:presLayoutVars>
          <dgm:hierBranch val="init"/>
        </dgm:presLayoutVars>
      </dgm:prSet>
      <dgm:spPr/>
    </dgm:pt>
    <dgm:pt modelId="{72D1F732-3C06-4865-9E4F-23AFCEC3A7EF}" type="pres">
      <dgm:prSet presAssocID="{42E55BC1-B9F4-4FA6-B9EA-ED0EE5CCA761}" presName="rootComposite" presStyleCnt="0"/>
      <dgm:spPr/>
    </dgm:pt>
    <dgm:pt modelId="{3AF3217F-99F7-4496-8889-B00750527F2A}" type="pres">
      <dgm:prSet presAssocID="{42E55BC1-B9F4-4FA6-B9EA-ED0EE5CCA761}" presName="rootText" presStyleLbl="node3" presStyleIdx="0" presStyleCnt="3">
        <dgm:presLayoutVars>
          <dgm:chPref val="3"/>
        </dgm:presLayoutVars>
      </dgm:prSet>
      <dgm:spPr/>
    </dgm:pt>
    <dgm:pt modelId="{82E27786-B220-4A09-ADA2-4295040568FE}" type="pres">
      <dgm:prSet presAssocID="{42E55BC1-B9F4-4FA6-B9EA-ED0EE5CCA761}" presName="rootConnector" presStyleLbl="node3" presStyleIdx="0" presStyleCnt="3"/>
      <dgm:spPr/>
    </dgm:pt>
    <dgm:pt modelId="{62ED6755-43C4-4BC8-BA6C-D82C2CF5DEA1}" type="pres">
      <dgm:prSet presAssocID="{42E55BC1-B9F4-4FA6-B9EA-ED0EE5CCA761}" presName="hierChild4" presStyleCnt="0"/>
      <dgm:spPr/>
    </dgm:pt>
    <dgm:pt modelId="{239F954F-E5F8-4EAF-B305-039835442A4B}" type="pres">
      <dgm:prSet presAssocID="{42E55BC1-B9F4-4FA6-B9EA-ED0EE5CCA761}" presName="hierChild5" presStyleCnt="0"/>
      <dgm:spPr/>
    </dgm:pt>
    <dgm:pt modelId="{86F6FCA5-01BE-417E-85C6-986E76D99D43}" type="pres">
      <dgm:prSet presAssocID="{5F31B1B0-9475-4BB4-8EF7-297B534A098B}" presName="hierChild5" presStyleCnt="0"/>
      <dgm:spPr/>
    </dgm:pt>
    <dgm:pt modelId="{15DDD7C9-685E-452F-9F77-29CED8D5DEC0}" type="pres">
      <dgm:prSet presAssocID="{FDA578F8-3C94-432F-A05C-EB8232935550}" presName="Name37" presStyleLbl="parChTrans1D2" presStyleIdx="2" presStyleCnt="4"/>
      <dgm:spPr/>
    </dgm:pt>
    <dgm:pt modelId="{73E361BF-A7BC-4F84-AB4D-FE922F22D98E}" type="pres">
      <dgm:prSet presAssocID="{2D63A609-6B3C-4D7D-8EA1-A483EA59DB4F}" presName="hierRoot2" presStyleCnt="0">
        <dgm:presLayoutVars>
          <dgm:hierBranch val="init"/>
        </dgm:presLayoutVars>
      </dgm:prSet>
      <dgm:spPr/>
    </dgm:pt>
    <dgm:pt modelId="{4FF6E6B0-5532-4E59-8E58-C6F2FA5A05DE}" type="pres">
      <dgm:prSet presAssocID="{2D63A609-6B3C-4D7D-8EA1-A483EA59DB4F}" presName="rootComposite" presStyleCnt="0"/>
      <dgm:spPr/>
    </dgm:pt>
    <dgm:pt modelId="{8AC7DB4E-ECC2-4735-9CA0-F5CE5910CED6}" type="pres">
      <dgm:prSet presAssocID="{2D63A609-6B3C-4D7D-8EA1-A483EA59DB4F}" presName="rootText" presStyleLbl="node2" presStyleIdx="2" presStyleCnt="4">
        <dgm:presLayoutVars>
          <dgm:chPref val="3"/>
        </dgm:presLayoutVars>
      </dgm:prSet>
      <dgm:spPr/>
    </dgm:pt>
    <dgm:pt modelId="{6A9635D4-FBAF-41C7-90AA-8CDFCEB3A1AF}" type="pres">
      <dgm:prSet presAssocID="{2D63A609-6B3C-4D7D-8EA1-A483EA59DB4F}" presName="rootConnector" presStyleLbl="node2" presStyleIdx="2" presStyleCnt="4"/>
      <dgm:spPr/>
    </dgm:pt>
    <dgm:pt modelId="{1837E1BD-9783-4008-94F8-240D5BA3FC5C}" type="pres">
      <dgm:prSet presAssocID="{2D63A609-6B3C-4D7D-8EA1-A483EA59DB4F}" presName="hierChild4" presStyleCnt="0"/>
      <dgm:spPr/>
    </dgm:pt>
    <dgm:pt modelId="{34D439C7-9555-429F-ABDB-EA1A907EEBD6}" type="pres">
      <dgm:prSet presAssocID="{4ED6B7E5-7F9C-4B2A-BC42-DF75151733CA}" presName="Name37" presStyleLbl="parChTrans1D3" presStyleIdx="1" presStyleCnt="3"/>
      <dgm:spPr/>
    </dgm:pt>
    <dgm:pt modelId="{688300EF-33D5-4772-9D1F-FF02B40C23C7}" type="pres">
      <dgm:prSet presAssocID="{CA1C830F-B3BA-4B81-BC04-36211C4C6E92}" presName="hierRoot2" presStyleCnt="0">
        <dgm:presLayoutVars>
          <dgm:hierBranch val="init"/>
        </dgm:presLayoutVars>
      </dgm:prSet>
      <dgm:spPr/>
    </dgm:pt>
    <dgm:pt modelId="{EEA4DDA9-7D34-4E3C-B39F-5F7661D19234}" type="pres">
      <dgm:prSet presAssocID="{CA1C830F-B3BA-4B81-BC04-36211C4C6E92}" presName="rootComposite" presStyleCnt="0"/>
      <dgm:spPr/>
    </dgm:pt>
    <dgm:pt modelId="{6B488807-8E9D-4FCC-BE1C-DBB9F407B353}" type="pres">
      <dgm:prSet presAssocID="{CA1C830F-B3BA-4B81-BC04-36211C4C6E92}" presName="rootText" presStyleLbl="node3" presStyleIdx="1" presStyleCnt="3" custScaleX="120965">
        <dgm:presLayoutVars>
          <dgm:chPref val="3"/>
        </dgm:presLayoutVars>
      </dgm:prSet>
      <dgm:spPr/>
    </dgm:pt>
    <dgm:pt modelId="{66E29E7B-7E6F-4EC6-B5A2-B0B6ABA1B33A}" type="pres">
      <dgm:prSet presAssocID="{CA1C830F-B3BA-4B81-BC04-36211C4C6E92}" presName="rootConnector" presStyleLbl="node3" presStyleIdx="1" presStyleCnt="3"/>
      <dgm:spPr/>
    </dgm:pt>
    <dgm:pt modelId="{1A6A4512-5D50-4E26-A62C-B16522AA0E6A}" type="pres">
      <dgm:prSet presAssocID="{CA1C830F-B3BA-4B81-BC04-36211C4C6E92}" presName="hierChild4" presStyleCnt="0"/>
      <dgm:spPr/>
    </dgm:pt>
    <dgm:pt modelId="{A4598DF4-CE8D-47A0-9C4D-1DE44A8FAB79}" type="pres">
      <dgm:prSet presAssocID="{CA1C830F-B3BA-4B81-BC04-36211C4C6E92}" presName="hierChild5" presStyleCnt="0"/>
      <dgm:spPr/>
    </dgm:pt>
    <dgm:pt modelId="{33E7F479-EADB-4897-9C79-107E3C0A8E52}" type="pres">
      <dgm:prSet presAssocID="{BC9AD80D-C7DA-4CB7-823E-F56DB40EE3BB}" presName="Name37" presStyleLbl="parChTrans1D3" presStyleIdx="2" presStyleCnt="3"/>
      <dgm:spPr/>
    </dgm:pt>
    <dgm:pt modelId="{B65DB6EA-5CDE-496B-B6F9-524DD62F8C0C}" type="pres">
      <dgm:prSet presAssocID="{30B698A4-76C3-486D-83A8-DF87C7E32952}" presName="hierRoot2" presStyleCnt="0">
        <dgm:presLayoutVars>
          <dgm:hierBranch val="init"/>
        </dgm:presLayoutVars>
      </dgm:prSet>
      <dgm:spPr/>
    </dgm:pt>
    <dgm:pt modelId="{97D562CF-2576-4F88-8E14-1375988D17DF}" type="pres">
      <dgm:prSet presAssocID="{30B698A4-76C3-486D-83A8-DF87C7E32952}" presName="rootComposite" presStyleCnt="0"/>
      <dgm:spPr/>
    </dgm:pt>
    <dgm:pt modelId="{4AA7CE51-56EE-42EF-9013-9BDEEC6D0E70}" type="pres">
      <dgm:prSet presAssocID="{30B698A4-76C3-486D-83A8-DF87C7E32952}" presName="rootText" presStyleLbl="node3" presStyleIdx="2" presStyleCnt="3" custScaleX="138462">
        <dgm:presLayoutVars>
          <dgm:chPref val="3"/>
        </dgm:presLayoutVars>
      </dgm:prSet>
      <dgm:spPr/>
    </dgm:pt>
    <dgm:pt modelId="{FC96ABAA-AB2E-4F11-A567-75C26B712285}" type="pres">
      <dgm:prSet presAssocID="{30B698A4-76C3-486D-83A8-DF87C7E32952}" presName="rootConnector" presStyleLbl="node3" presStyleIdx="2" presStyleCnt="3"/>
      <dgm:spPr/>
    </dgm:pt>
    <dgm:pt modelId="{929AF511-28BE-4694-BE5B-6EDFE99013E7}" type="pres">
      <dgm:prSet presAssocID="{30B698A4-76C3-486D-83A8-DF87C7E32952}" presName="hierChild4" presStyleCnt="0"/>
      <dgm:spPr/>
    </dgm:pt>
    <dgm:pt modelId="{8DC4F720-4239-4FB6-B5CA-FE02242FA04E}" type="pres">
      <dgm:prSet presAssocID="{30B698A4-76C3-486D-83A8-DF87C7E32952}" presName="hierChild5" presStyleCnt="0"/>
      <dgm:spPr/>
    </dgm:pt>
    <dgm:pt modelId="{6161DCDF-B808-45A4-810A-8066B88E93D1}" type="pres">
      <dgm:prSet presAssocID="{2D63A609-6B3C-4D7D-8EA1-A483EA59DB4F}" presName="hierChild5" presStyleCnt="0"/>
      <dgm:spPr/>
    </dgm:pt>
    <dgm:pt modelId="{64DD8D20-3808-4614-9624-E297DA22D374}" type="pres">
      <dgm:prSet presAssocID="{64082433-E915-4681-91CF-9145BFAC68CC}" presName="Name37" presStyleLbl="parChTrans1D2" presStyleIdx="3" presStyleCnt="4"/>
      <dgm:spPr/>
    </dgm:pt>
    <dgm:pt modelId="{5C232932-9684-418A-9270-1C9669EDAE42}" type="pres">
      <dgm:prSet presAssocID="{D4EEE97C-D751-47AC-89BE-0C8F3D0A966B}" presName="hierRoot2" presStyleCnt="0">
        <dgm:presLayoutVars>
          <dgm:hierBranch val="init"/>
        </dgm:presLayoutVars>
      </dgm:prSet>
      <dgm:spPr/>
    </dgm:pt>
    <dgm:pt modelId="{C26A5238-D34A-4C09-8BC9-791B8553348E}" type="pres">
      <dgm:prSet presAssocID="{D4EEE97C-D751-47AC-89BE-0C8F3D0A966B}" presName="rootComposite" presStyleCnt="0"/>
      <dgm:spPr/>
    </dgm:pt>
    <dgm:pt modelId="{455C6804-1A31-4CD7-9F6E-C289189E4246}" type="pres">
      <dgm:prSet presAssocID="{D4EEE97C-D751-47AC-89BE-0C8F3D0A966B}" presName="rootText" presStyleLbl="node2" presStyleIdx="3" presStyleCnt="4">
        <dgm:presLayoutVars>
          <dgm:chPref val="3"/>
        </dgm:presLayoutVars>
      </dgm:prSet>
      <dgm:spPr/>
    </dgm:pt>
    <dgm:pt modelId="{524D14AC-AE68-48D4-8F4D-284D95E7C0EC}" type="pres">
      <dgm:prSet presAssocID="{D4EEE97C-D751-47AC-89BE-0C8F3D0A966B}" presName="rootConnector" presStyleLbl="node2" presStyleIdx="3" presStyleCnt="4"/>
      <dgm:spPr/>
    </dgm:pt>
    <dgm:pt modelId="{A3ACD70D-2CE0-4C38-9FBF-B144C1DF720E}" type="pres">
      <dgm:prSet presAssocID="{D4EEE97C-D751-47AC-89BE-0C8F3D0A966B}" presName="hierChild4" presStyleCnt="0"/>
      <dgm:spPr/>
    </dgm:pt>
    <dgm:pt modelId="{9F842177-3684-4D47-8670-2CAAAAE3756B}" type="pres">
      <dgm:prSet presAssocID="{D4EEE97C-D751-47AC-89BE-0C8F3D0A966B}" presName="hierChild5" presStyleCnt="0"/>
      <dgm:spPr/>
    </dgm:pt>
    <dgm:pt modelId="{2699838A-3D32-4EC5-9B8A-468740237F0C}" type="pres">
      <dgm:prSet presAssocID="{73B72720-3C39-4153-9175-F38BE1802B58}" presName="hierChild3" presStyleCnt="0"/>
      <dgm:spPr/>
    </dgm:pt>
  </dgm:ptLst>
  <dgm:cxnLst>
    <dgm:cxn modelId="{72C4D308-B687-419A-B637-2ABD224A2EF0}" type="presOf" srcId="{73B72720-3C39-4153-9175-F38BE1802B58}" destId="{A7FB46BF-30C8-4778-A9E5-B6F6689EE486}" srcOrd="1" destOrd="0" presId="urn:microsoft.com/office/officeart/2005/8/layout/orgChart1"/>
    <dgm:cxn modelId="{DAAEC00C-4A9C-40B2-9DD6-4ACC8C48C3DA}" type="presOf" srcId="{2AF126DF-224E-4C9B-A547-A3DF03C2D2DB}" destId="{419DEF31-258D-43DA-9D07-1BA9077A7A65}" srcOrd="0" destOrd="0" presId="urn:microsoft.com/office/officeart/2005/8/layout/orgChart1"/>
    <dgm:cxn modelId="{E429C416-A8AA-4F62-AAD0-BB0B55681C79}" srcId="{0FC53168-2623-4499-8EBC-7FD6412681D8}" destId="{73B72720-3C39-4153-9175-F38BE1802B58}" srcOrd="0" destOrd="0" parTransId="{0CD286C0-91AE-4FC7-AE54-09F78994D737}" sibTransId="{8C863135-1A35-46AF-AB13-AFA794A52551}"/>
    <dgm:cxn modelId="{43AB7731-0D0C-462C-AAEF-6F6613A1219D}" type="presOf" srcId="{64082433-E915-4681-91CF-9145BFAC68CC}" destId="{64DD8D20-3808-4614-9624-E297DA22D374}" srcOrd="0" destOrd="0" presId="urn:microsoft.com/office/officeart/2005/8/layout/orgChart1"/>
    <dgm:cxn modelId="{1777BC31-7F6F-4243-94A5-E7208A32F4E4}" type="presOf" srcId="{73B72720-3C39-4153-9175-F38BE1802B58}" destId="{2DCD167A-D8CF-4B34-8D66-C3C18B123F16}" srcOrd="0" destOrd="0" presId="urn:microsoft.com/office/officeart/2005/8/layout/orgChart1"/>
    <dgm:cxn modelId="{9600BD3B-6252-4309-9C5C-4597798826D2}" type="presOf" srcId="{101E1CB9-BB04-450F-87FD-061347F426FC}" destId="{20FE4A28-6F7F-4A08-AB10-E637275925BA}" srcOrd="0" destOrd="0" presId="urn:microsoft.com/office/officeart/2005/8/layout/orgChart1"/>
    <dgm:cxn modelId="{A401EF62-96AA-4810-B6C9-2903804EF64A}" type="presOf" srcId="{CA1C830F-B3BA-4B81-BC04-36211C4C6E92}" destId="{6B488807-8E9D-4FCC-BE1C-DBB9F407B353}" srcOrd="0" destOrd="0" presId="urn:microsoft.com/office/officeart/2005/8/layout/orgChart1"/>
    <dgm:cxn modelId="{6E29C267-45D2-4EA1-A1D0-BAA2B13524C6}" type="presOf" srcId="{D4EEE97C-D751-47AC-89BE-0C8F3D0A966B}" destId="{455C6804-1A31-4CD7-9F6E-C289189E4246}" srcOrd="0" destOrd="0" presId="urn:microsoft.com/office/officeart/2005/8/layout/orgChart1"/>
    <dgm:cxn modelId="{804C774E-BA63-4607-B9C6-C5466E048E14}" type="presOf" srcId="{D4EEE97C-D751-47AC-89BE-0C8F3D0A966B}" destId="{524D14AC-AE68-48D4-8F4D-284D95E7C0EC}" srcOrd="1" destOrd="0" presId="urn:microsoft.com/office/officeart/2005/8/layout/orgChart1"/>
    <dgm:cxn modelId="{259BC36E-7BA4-4C5A-8C30-4C4385D6AB21}" type="presOf" srcId="{BC9AD80D-C7DA-4CB7-823E-F56DB40EE3BB}" destId="{33E7F479-EADB-4897-9C79-107E3C0A8E52}" srcOrd="0" destOrd="0" presId="urn:microsoft.com/office/officeart/2005/8/layout/orgChart1"/>
    <dgm:cxn modelId="{5FB6964F-11D3-43E2-9023-B2FE9302D160}" srcId="{73B72720-3C39-4153-9175-F38BE1802B58}" destId="{D4EEE97C-D751-47AC-89BE-0C8F3D0A966B}" srcOrd="3" destOrd="0" parTransId="{64082433-E915-4681-91CF-9145BFAC68CC}" sibTransId="{8EDF421A-4D4E-4E85-93F7-AE5F5BF4AB15}"/>
    <dgm:cxn modelId="{6D46C46F-B8D0-4701-A964-3C75455426E6}" srcId="{73B72720-3C39-4153-9175-F38BE1802B58}" destId="{2D63A609-6B3C-4D7D-8EA1-A483EA59DB4F}" srcOrd="2" destOrd="0" parTransId="{FDA578F8-3C94-432F-A05C-EB8232935550}" sibTransId="{B3716F68-BABD-47CB-8FC9-AB8097D592EB}"/>
    <dgm:cxn modelId="{93DD8450-0C28-424D-A6DB-3B08CA45EA74}" type="presOf" srcId="{42E55BC1-B9F4-4FA6-B9EA-ED0EE5CCA761}" destId="{3AF3217F-99F7-4496-8889-B00750527F2A}" srcOrd="0" destOrd="0" presId="urn:microsoft.com/office/officeart/2005/8/layout/orgChart1"/>
    <dgm:cxn modelId="{23ADE156-32BD-4963-A6A8-84BFF2F6FB1D}" type="presOf" srcId="{FDA578F8-3C94-432F-A05C-EB8232935550}" destId="{15DDD7C9-685E-452F-9F77-29CED8D5DEC0}" srcOrd="0" destOrd="0" presId="urn:microsoft.com/office/officeart/2005/8/layout/orgChart1"/>
    <dgm:cxn modelId="{26547E78-0B57-47CF-8A38-FEC498BC7FF1}" type="presOf" srcId="{5F31B1B0-9475-4BB4-8EF7-297B534A098B}" destId="{84C869A6-1EC6-4C50-B052-B9EE83988BF5}" srcOrd="0" destOrd="0" presId="urn:microsoft.com/office/officeart/2005/8/layout/orgChart1"/>
    <dgm:cxn modelId="{DC8C8F78-B1BB-43ED-B4A8-CE3BEC1E2325}" type="presOf" srcId="{9819AE6D-0240-46A5-BA33-FFE38B42E6DE}" destId="{7BD2518A-60CE-4A16-8E59-6F51498A4F0F}" srcOrd="0" destOrd="0" presId="urn:microsoft.com/office/officeart/2005/8/layout/orgChart1"/>
    <dgm:cxn modelId="{B3BDD058-2AB3-4F94-B1D3-AE15998F861F}" type="presOf" srcId="{30B698A4-76C3-486D-83A8-DF87C7E32952}" destId="{4AA7CE51-56EE-42EF-9013-9BDEEC6D0E70}" srcOrd="0" destOrd="0" presId="urn:microsoft.com/office/officeart/2005/8/layout/orgChart1"/>
    <dgm:cxn modelId="{F8B32B90-0C33-4EAF-BE23-799F66866FFA}" type="presOf" srcId="{0FC53168-2623-4499-8EBC-7FD6412681D8}" destId="{ABA8F3E5-CAFE-4A26-80C6-B7888D4E845E}" srcOrd="0" destOrd="0" presId="urn:microsoft.com/office/officeart/2005/8/layout/orgChart1"/>
    <dgm:cxn modelId="{AE2214A9-BDAF-4063-A5F4-F969C6279EE8}" srcId="{2D63A609-6B3C-4D7D-8EA1-A483EA59DB4F}" destId="{30B698A4-76C3-486D-83A8-DF87C7E32952}" srcOrd="1" destOrd="0" parTransId="{BC9AD80D-C7DA-4CB7-823E-F56DB40EE3BB}" sibTransId="{EFEE795E-F794-4D9F-B428-40E73BE01B51}"/>
    <dgm:cxn modelId="{713AF2BA-54B1-43DB-8143-378E764438FD}" type="presOf" srcId="{4ED6B7E5-7F9C-4B2A-BC42-DF75151733CA}" destId="{34D439C7-9555-429F-ABDB-EA1A907EEBD6}" srcOrd="0" destOrd="0" presId="urn:microsoft.com/office/officeart/2005/8/layout/orgChart1"/>
    <dgm:cxn modelId="{2A079FBC-DE87-4F24-B94E-3445F0C66BF2}" type="presOf" srcId="{2D63A609-6B3C-4D7D-8EA1-A483EA59DB4F}" destId="{6A9635D4-FBAF-41C7-90AA-8CDFCEB3A1AF}" srcOrd="1" destOrd="0" presId="urn:microsoft.com/office/officeart/2005/8/layout/orgChart1"/>
    <dgm:cxn modelId="{8B5743BD-B671-42FA-ACE7-AFED38F64786}" type="presOf" srcId="{42E55BC1-B9F4-4FA6-B9EA-ED0EE5CCA761}" destId="{82E27786-B220-4A09-ADA2-4295040568FE}" srcOrd="1" destOrd="0" presId="urn:microsoft.com/office/officeart/2005/8/layout/orgChart1"/>
    <dgm:cxn modelId="{5A747FCD-C9A1-40B0-BD34-E7A39904E21B}" type="presOf" srcId="{2D63A609-6B3C-4D7D-8EA1-A483EA59DB4F}" destId="{8AC7DB4E-ECC2-4735-9CA0-F5CE5910CED6}" srcOrd="0" destOrd="0" presId="urn:microsoft.com/office/officeart/2005/8/layout/orgChart1"/>
    <dgm:cxn modelId="{A88C66D5-648B-4560-9D1C-829919900CA8}" type="presOf" srcId="{CA1C830F-B3BA-4B81-BC04-36211C4C6E92}" destId="{66E29E7B-7E6F-4EC6-B5A2-B0B6ABA1B33A}" srcOrd="1" destOrd="0" presId="urn:microsoft.com/office/officeart/2005/8/layout/orgChart1"/>
    <dgm:cxn modelId="{37107DD9-259D-411F-A108-D05CF036EE8D}" srcId="{73B72720-3C39-4153-9175-F38BE1802B58}" destId="{5F31B1B0-9475-4BB4-8EF7-297B534A098B}" srcOrd="1" destOrd="0" parTransId="{9819AE6D-0240-46A5-BA33-FFE38B42E6DE}" sibTransId="{B36B6F30-574D-46B6-AC56-C3FB47EEEE61}"/>
    <dgm:cxn modelId="{2B0E2DDA-B64B-4CCA-A7B8-BCE31339E64B}" type="presOf" srcId="{101E1CB9-BB04-450F-87FD-061347F426FC}" destId="{4BB661D7-F7FD-4507-8835-0EFDC70E13A2}" srcOrd="1" destOrd="0" presId="urn:microsoft.com/office/officeart/2005/8/layout/orgChart1"/>
    <dgm:cxn modelId="{9BC423E8-D739-4D39-AD7A-2C188CF97E0A}" srcId="{5F31B1B0-9475-4BB4-8EF7-297B534A098B}" destId="{42E55BC1-B9F4-4FA6-B9EA-ED0EE5CCA761}" srcOrd="0" destOrd="0" parTransId="{DD96FF74-1F09-4B00-B107-1760DA7A145C}" sibTransId="{E8965C53-B13C-4F2C-9B40-3F45D56F3813}"/>
    <dgm:cxn modelId="{A477B8EA-E896-4367-88DB-9F527AECD383}" srcId="{2D63A609-6B3C-4D7D-8EA1-A483EA59DB4F}" destId="{CA1C830F-B3BA-4B81-BC04-36211C4C6E92}" srcOrd="0" destOrd="0" parTransId="{4ED6B7E5-7F9C-4B2A-BC42-DF75151733CA}" sibTransId="{FDF902F8-01EC-4628-84FD-45B184F740D5}"/>
    <dgm:cxn modelId="{4458B0EF-AA54-4707-A343-018FA28B8543}" srcId="{73B72720-3C39-4153-9175-F38BE1802B58}" destId="{101E1CB9-BB04-450F-87FD-061347F426FC}" srcOrd="0" destOrd="0" parTransId="{2AF126DF-224E-4C9B-A547-A3DF03C2D2DB}" sibTransId="{379B0AF4-4FD0-44D3-86E4-A1DEE51B9190}"/>
    <dgm:cxn modelId="{6523C7F7-5322-4B55-9FE9-797AA68D1AC4}" type="presOf" srcId="{DD96FF74-1F09-4B00-B107-1760DA7A145C}" destId="{F1B65519-6128-4B7C-A5F5-14B25DF4AC19}" srcOrd="0" destOrd="0" presId="urn:microsoft.com/office/officeart/2005/8/layout/orgChart1"/>
    <dgm:cxn modelId="{7653E6F8-E9C4-4977-8E98-EA0F24870235}" type="presOf" srcId="{5F31B1B0-9475-4BB4-8EF7-297B534A098B}" destId="{BC855BAC-42CD-492C-BD25-08DCF827A5FC}" srcOrd="1" destOrd="0" presId="urn:microsoft.com/office/officeart/2005/8/layout/orgChart1"/>
    <dgm:cxn modelId="{CC00DFFA-0EDE-4B1E-98C0-2F62F06EAA4A}" type="presOf" srcId="{30B698A4-76C3-486D-83A8-DF87C7E32952}" destId="{FC96ABAA-AB2E-4F11-A567-75C26B712285}" srcOrd="1" destOrd="0" presId="urn:microsoft.com/office/officeart/2005/8/layout/orgChart1"/>
    <dgm:cxn modelId="{95006E66-5BE9-4D46-8DAB-5F82141C0826}" type="presParOf" srcId="{ABA8F3E5-CAFE-4A26-80C6-B7888D4E845E}" destId="{E9F77161-1B6D-440C-85A3-0E5934687154}" srcOrd="0" destOrd="0" presId="urn:microsoft.com/office/officeart/2005/8/layout/orgChart1"/>
    <dgm:cxn modelId="{7BA65CD9-E7B7-4240-82C2-BCA44FBA6104}" type="presParOf" srcId="{E9F77161-1B6D-440C-85A3-0E5934687154}" destId="{0C9E8FDA-9644-44DC-B978-58F551755B3A}" srcOrd="0" destOrd="0" presId="urn:microsoft.com/office/officeart/2005/8/layout/orgChart1"/>
    <dgm:cxn modelId="{1D7ED1F8-DDD8-46D4-9AED-F4F54F9C4E92}" type="presParOf" srcId="{0C9E8FDA-9644-44DC-B978-58F551755B3A}" destId="{2DCD167A-D8CF-4B34-8D66-C3C18B123F16}" srcOrd="0" destOrd="0" presId="urn:microsoft.com/office/officeart/2005/8/layout/orgChart1"/>
    <dgm:cxn modelId="{DCE46D9D-EFB3-4170-B7E4-653510A4EA18}" type="presParOf" srcId="{0C9E8FDA-9644-44DC-B978-58F551755B3A}" destId="{A7FB46BF-30C8-4778-A9E5-B6F6689EE486}" srcOrd="1" destOrd="0" presId="urn:microsoft.com/office/officeart/2005/8/layout/orgChart1"/>
    <dgm:cxn modelId="{29012918-01FA-42D0-9D73-9C9DF48C7F8A}" type="presParOf" srcId="{E9F77161-1B6D-440C-85A3-0E5934687154}" destId="{2FD0122F-AE3A-4406-8B9C-77F57A0593B0}" srcOrd="1" destOrd="0" presId="urn:microsoft.com/office/officeart/2005/8/layout/orgChart1"/>
    <dgm:cxn modelId="{ADF825AF-4EF4-433E-B7F6-79FB387BD6E4}" type="presParOf" srcId="{2FD0122F-AE3A-4406-8B9C-77F57A0593B0}" destId="{419DEF31-258D-43DA-9D07-1BA9077A7A65}" srcOrd="0" destOrd="0" presId="urn:microsoft.com/office/officeart/2005/8/layout/orgChart1"/>
    <dgm:cxn modelId="{D1F21E39-F9EE-45C9-9273-F9DB6AABE11B}" type="presParOf" srcId="{2FD0122F-AE3A-4406-8B9C-77F57A0593B0}" destId="{EDD22902-D9A8-4B55-A49C-67525ABCC7B4}" srcOrd="1" destOrd="0" presId="urn:microsoft.com/office/officeart/2005/8/layout/orgChart1"/>
    <dgm:cxn modelId="{3C0F0A22-8C14-4BAD-9A86-7B678211D8CA}" type="presParOf" srcId="{EDD22902-D9A8-4B55-A49C-67525ABCC7B4}" destId="{44701457-FD77-4558-A59C-BB208737D124}" srcOrd="0" destOrd="0" presId="urn:microsoft.com/office/officeart/2005/8/layout/orgChart1"/>
    <dgm:cxn modelId="{7D6F3F6C-7F1D-44EC-92B8-6CE05CBFBB7A}" type="presParOf" srcId="{44701457-FD77-4558-A59C-BB208737D124}" destId="{20FE4A28-6F7F-4A08-AB10-E637275925BA}" srcOrd="0" destOrd="0" presId="urn:microsoft.com/office/officeart/2005/8/layout/orgChart1"/>
    <dgm:cxn modelId="{E83E7713-2D18-46C6-BA0C-7453B6EAB0E8}" type="presParOf" srcId="{44701457-FD77-4558-A59C-BB208737D124}" destId="{4BB661D7-F7FD-4507-8835-0EFDC70E13A2}" srcOrd="1" destOrd="0" presId="urn:microsoft.com/office/officeart/2005/8/layout/orgChart1"/>
    <dgm:cxn modelId="{1616B06F-0F50-4EFC-BF2C-13452D585DA1}" type="presParOf" srcId="{EDD22902-D9A8-4B55-A49C-67525ABCC7B4}" destId="{BB4E0E47-A88A-424D-8529-33FD7F639289}" srcOrd="1" destOrd="0" presId="urn:microsoft.com/office/officeart/2005/8/layout/orgChart1"/>
    <dgm:cxn modelId="{09BEB314-85C7-41D7-A451-35F4A7075662}" type="presParOf" srcId="{EDD22902-D9A8-4B55-A49C-67525ABCC7B4}" destId="{74485191-3D12-47F1-BEE6-2E2C2ED4D2E6}" srcOrd="2" destOrd="0" presId="urn:microsoft.com/office/officeart/2005/8/layout/orgChart1"/>
    <dgm:cxn modelId="{8B18B299-4FEC-4838-8B8B-48C820725799}" type="presParOf" srcId="{2FD0122F-AE3A-4406-8B9C-77F57A0593B0}" destId="{7BD2518A-60CE-4A16-8E59-6F51498A4F0F}" srcOrd="2" destOrd="0" presId="urn:microsoft.com/office/officeart/2005/8/layout/orgChart1"/>
    <dgm:cxn modelId="{3602ADB5-F68F-43DE-9C14-1BF10A67814C}" type="presParOf" srcId="{2FD0122F-AE3A-4406-8B9C-77F57A0593B0}" destId="{AF37FF05-4DF5-4679-A506-D1CBB6E7FBC6}" srcOrd="3" destOrd="0" presId="urn:microsoft.com/office/officeart/2005/8/layout/orgChart1"/>
    <dgm:cxn modelId="{320F2D61-1630-4D99-A3DE-A26847329E63}" type="presParOf" srcId="{AF37FF05-4DF5-4679-A506-D1CBB6E7FBC6}" destId="{1196F6DA-99CE-4ECB-AFB5-032AF9E071A7}" srcOrd="0" destOrd="0" presId="urn:microsoft.com/office/officeart/2005/8/layout/orgChart1"/>
    <dgm:cxn modelId="{48DB96AE-1E4E-4AAE-830D-E41E677B3BB2}" type="presParOf" srcId="{1196F6DA-99CE-4ECB-AFB5-032AF9E071A7}" destId="{84C869A6-1EC6-4C50-B052-B9EE83988BF5}" srcOrd="0" destOrd="0" presId="urn:microsoft.com/office/officeart/2005/8/layout/orgChart1"/>
    <dgm:cxn modelId="{2DDD5E18-14A8-4C5B-AC4C-AFE930CA1793}" type="presParOf" srcId="{1196F6DA-99CE-4ECB-AFB5-032AF9E071A7}" destId="{BC855BAC-42CD-492C-BD25-08DCF827A5FC}" srcOrd="1" destOrd="0" presId="urn:microsoft.com/office/officeart/2005/8/layout/orgChart1"/>
    <dgm:cxn modelId="{247D808B-808B-4483-A3EA-BFA641EBFBC4}" type="presParOf" srcId="{AF37FF05-4DF5-4679-A506-D1CBB6E7FBC6}" destId="{35D5E5BF-65D8-4C3E-91F2-87BB972C8576}" srcOrd="1" destOrd="0" presId="urn:microsoft.com/office/officeart/2005/8/layout/orgChart1"/>
    <dgm:cxn modelId="{97488E6D-7828-4A08-A576-754EF81E1C31}" type="presParOf" srcId="{35D5E5BF-65D8-4C3E-91F2-87BB972C8576}" destId="{F1B65519-6128-4B7C-A5F5-14B25DF4AC19}" srcOrd="0" destOrd="0" presId="urn:microsoft.com/office/officeart/2005/8/layout/orgChart1"/>
    <dgm:cxn modelId="{38637E35-0EE7-4704-8006-715EF8035FB6}" type="presParOf" srcId="{35D5E5BF-65D8-4C3E-91F2-87BB972C8576}" destId="{DFDF66E2-7AB8-432D-8734-AE49E3795917}" srcOrd="1" destOrd="0" presId="urn:microsoft.com/office/officeart/2005/8/layout/orgChart1"/>
    <dgm:cxn modelId="{DAEEB693-1A7C-4FC5-A328-77610E4B1BAB}" type="presParOf" srcId="{DFDF66E2-7AB8-432D-8734-AE49E3795917}" destId="{72D1F732-3C06-4865-9E4F-23AFCEC3A7EF}" srcOrd="0" destOrd="0" presId="urn:microsoft.com/office/officeart/2005/8/layout/orgChart1"/>
    <dgm:cxn modelId="{32BD9DC5-37DF-4070-98B7-5EAFE4476D3D}" type="presParOf" srcId="{72D1F732-3C06-4865-9E4F-23AFCEC3A7EF}" destId="{3AF3217F-99F7-4496-8889-B00750527F2A}" srcOrd="0" destOrd="0" presId="urn:microsoft.com/office/officeart/2005/8/layout/orgChart1"/>
    <dgm:cxn modelId="{9AF661A6-27C7-476C-A3B6-7D15AC69FFBD}" type="presParOf" srcId="{72D1F732-3C06-4865-9E4F-23AFCEC3A7EF}" destId="{82E27786-B220-4A09-ADA2-4295040568FE}" srcOrd="1" destOrd="0" presId="urn:microsoft.com/office/officeart/2005/8/layout/orgChart1"/>
    <dgm:cxn modelId="{92B5A19C-A48C-463C-AD4B-53BDF478B76E}" type="presParOf" srcId="{DFDF66E2-7AB8-432D-8734-AE49E3795917}" destId="{62ED6755-43C4-4BC8-BA6C-D82C2CF5DEA1}" srcOrd="1" destOrd="0" presId="urn:microsoft.com/office/officeart/2005/8/layout/orgChart1"/>
    <dgm:cxn modelId="{AF2355E5-30AA-44E4-913B-1472DD464A5E}" type="presParOf" srcId="{DFDF66E2-7AB8-432D-8734-AE49E3795917}" destId="{239F954F-E5F8-4EAF-B305-039835442A4B}" srcOrd="2" destOrd="0" presId="urn:microsoft.com/office/officeart/2005/8/layout/orgChart1"/>
    <dgm:cxn modelId="{FDBB77F0-B831-4B2F-BB05-6F01AB2D97DC}" type="presParOf" srcId="{AF37FF05-4DF5-4679-A506-D1CBB6E7FBC6}" destId="{86F6FCA5-01BE-417E-85C6-986E76D99D43}" srcOrd="2" destOrd="0" presId="urn:microsoft.com/office/officeart/2005/8/layout/orgChart1"/>
    <dgm:cxn modelId="{3E9E6A93-1C5B-4A6B-8F1B-44C954B59F8F}" type="presParOf" srcId="{2FD0122F-AE3A-4406-8B9C-77F57A0593B0}" destId="{15DDD7C9-685E-452F-9F77-29CED8D5DEC0}" srcOrd="4" destOrd="0" presId="urn:microsoft.com/office/officeart/2005/8/layout/orgChart1"/>
    <dgm:cxn modelId="{B3A9FB09-5109-48BE-A6FC-BC72A69435BC}" type="presParOf" srcId="{2FD0122F-AE3A-4406-8B9C-77F57A0593B0}" destId="{73E361BF-A7BC-4F84-AB4D-FE922F22D98E}" srcOrd="5" destOrd="0" presId="urn:microsoft.com/office/officeart/2005/8/layout/orgChart1"/>
    <dgm:cxn modelId="{AAF724B7-43B2-439C-93DA-CDB2A5E17BF8}" type="presParOf" srcId="{73E361BF-A7BC-4F84-AB4D-FE922F22D98E}" destId="{4FF6E6B0-5532-4E59-8E58-C6F2FA5A05DE}" srcOrd="0" destOrd="0" presId="urn:microsoft.com/office/officeart/2005/8/layout/orgChart1"/>
    <dgm:cxn modelId="{06595824-5BEE-45CF-9F67-885BB0F3E4F4}" type="presParOf" srcId="{4FF6E6B0-5532-4E59-8E58-C6F2FA5A05DE}" destId="{8AC7DB4E-ECC2-4735-9CA0-F5CE5910CED6}" srcOrd="0" destOrd="0" presId="urn:microsoft.com/office/officeart/2005/8/layout/orgChart1"/>
    <dgm:cxn modelId="{75C6C36F-CD56-44A0-B581-C25FAFF14F54}" type="presParOf" srcId="{4FF6E6B0-5532-4E59-8E58-C6F2FA5A05DE}" destId="{6A9635D4-FBAF-41C7-90AA-8CDFCEB3A1AF}" srcOrd="1" destOrd="0" presId="urn:microsoft.com/office/officeart/2005/8/layout/orgChart1"/>
    <dgm:cxn modelId="{EB15F49B-5F67-46BE-9C18-499F0823BC2E}" type="presParOf" srcId="{73E361BF-A7BC-4F84-AB4D-FE922F22D98E}" destId="{1837E1BD-9783-4008-94F8-240D5BA3FC5C}" srcOrd="1" destOrd="0" presId="urn:microsoft.com/office/officeart/2005/8/layout/orgChart1"/>
    <dgm:cxn modelId="{A70C8E88-0FA8-421E-ABD4-E3830270D765}" type="presParOf" srcId="{1837E1BD-9783-4008-94F8-240D5BA3FC5C}" destId="{34D439C7-9555-429F-ABDB-EA1A907EEBD6}" srcOrd="0" destOrd="0" presId="urn:microsoft.com/office/officeart/2005/8/layout/orgChart1"/>
    <dgm:cxn modelId="{C0007CF9-5E34-406A-A185-A68E0827F3B5}" type="presParOf" srcId="{1837E1BD-9783-4008-94F8-240D5BA3FC5C}" destId="{688300EF-33D5-4772-9D1F-FF02B40C23C7}" srcOrd="1" destOrd="0" presId="urn:microsoft.com/office/officeart/2005/8/layout/orgChart1"/>
    <dgm:cxn modelId="{1AA575A6-76FE-4337-A01B-C5C12AAC01DF}" type="presParOf" srcId="{688300EF-33D5-4772-9D1F-FF02B40C23C7}" destId="{EEA4DDA9-7D34-4E3C-B39F-5F7661D19234}" srcOrd="0" destOrd="0" presId="urn:microsoft.com/office/officeart/2005/8/layout/orgChart1"/>
    <dgm:cxn modelId="{6FF15622-8F1C-49E2-93CA-2BAC01C5CE3D}" type="presParOf" srcId="{EEA4DDA9-7D34-4E3C-B39F-5F7661D19234}" destId="{6B488807-8E9D-4FCC-BE1C-DBB9F407B353}" srcOrd="0" destOrd="0" presId="urn:microsoft.com/office/officeart/2005/8/layout/orgChart1"/>
    <dgm:cxn modelId="{BE9D1F8F-FC61-4105-BE2C-58259F8AF309}" type="presParOf" srcId="{EEA4DDA9-7D34-4E3C-B39F-5F7661D19234}" destId="{66E29E7B-7E6F-4EC6-B5A2-B0B6ABA1B33A}" srcOrd="1" destOrd="0" presId="urn:microsoft.com/office/officeart/2005/8/layout/orgChart1"/>
    <dgm:cxn modelId="{6675411B-6C48-4DC7-B795-12DCAA5B2DAD}" type="presParOf" srcId="{688300EF-33D5-4772-9D1F-FF02B40C23C7}" destId="{1A6A4512-5D50-4E26-A62C-B16522AA0E6A}" srcOrd="1" destOrd="0" presId="urn:microsoft.com/office/officeart/2005/8/layout/orgChart1"/>
    <dgm:cxn modelId="{2497C88D-88C2-4C55-9AB9-489C0D815084}" type="presParOf" srcId="{688300EF-33D5-4772-9D1F-FF02B40C23C7}" destId="{A4598DF4-CE8D-47A0-9C4D-1DE44A8FAB79}" srcOrd="2" destOrd="0" presId="urn:microsoft.com/office/officeart/2005/8/layout/orgChart1"/>
    <dgm:cxn modelId="{F5375495-BED2-4261-BE0B-EF47631FED2A}" type="presParOf" srcId="{1837E1BD-9783-4008-94F8-240D5BA3FC5C}" destId="{33E7F479-EADB-4897-9C79-107E3C0A8E52}" srcOrd="2" destOrd="0" presId="urn:microsoft.com/office/officeart/2005/8/layout/orgChart1"/>
    <dgm:cxn modelId="{FFAB5810-816B-427E-A1C1-A1860E6F3B02}" type="presParOf" srcId="{1837E1BD-9783-4008-94F8-240D5BA3FC5C}" destId="{B65DB6EA-5CDE-496B-B6F9-524DD62F8C0C}" srcOrd="3" destOrd="0" presId="urn:microsoft.com/office/officeart/2005/8/layout/orgChart1"/>
    <dgm:cxn modelId="{1B2B8F8A-5966-4D02-9A73-F714BB6A071D}" type="presParOf" srcId="{B65DB6EA-5CDE-496B-B6F9-524DD62F8C0C}" destId="{97D562CF-2576-4F88-8E14-1375988D17DF}" srcOrd="0" destOrd="0" presId="urn:microsoft.com/office/officeart/2005/8/layout/orgChart1"/>
    <dgm:cxn modelId="{AFFEDA95-4087-4D22-8297-2A47CAF28152}" type="presParOf" srcId="{97D562CF-2576-4F88-8E14-1375988D17DF}" destId="{4AA7CE51-56EE-42EF-9013-9BDEEC6D0E70}" srcOrd="0" destOrd="0" presId="urn:microsoft.com/office/officeart/2005/8/layout/orgChart1"/>
    <dgm:cxn modelId="{93367E0D-A56A-453A-8F25-6285C96DC245}" type="presParOf" srcId="{97D562CF-2576-4F88-8E14-1375988D17DF}" destId="{FC96ABAA-AB2E-4F11-A567-75C26B712285}" srcOrd="1" destOrd="0" presId="urn:microsoft.com/office/officeart/2005/8/layout/orgChart1"/>
    <dgm:cxn modelId="{771438FA-E364-440F-9497-7DE1C4334CB6}" type="presParOf" srcId="{B65DB6EA-5CDE-496B-B6F9-524DD62F8C0C}" destId="{929AF511-28BE-4694-BE5B-6EDFE99013E7}" srcOrd="1" destOrd="0" presId="urn:microsoft.com/office/officeart/2005/8/layout/orgChart1"/>
    <dgm:cxn modelId="{1945B13E-5985-4D80-AB29-5828C60AFB4F}" type="presParOf" srcId="{B65DB6EA-5CDE-496B-B6F9-524DD62F8C0C}" destId="{8DC4F720-4239-4FB6-B5CA-FE02242FA04E}" srcOrd="2" destOrd="0" presId="urn:microsoft.com/office/officeart/2005/8/layout/orgChart1"/>
    <dgm:cxn modelId="{6C83F748-8E66-409E-A6BB-861CCDD6FC5A}" type="presParOf" srcId="{73E361BF-A7BC-4F84-AB4D-FE922F22D98E}" destId="{6161DCDF-B808-45A4-810A-8066B88E93D1}" srcOrd="2" destOrd="0" presId="urn:microsoft.com/office/officeart/2005/8/layout/orgChart1"/>
    <dgm:cxn modelId="{7A9211FC-EB40-420D-AB53-B34CD04D1AB7}" type="presParOf" srcId="{2FD0122F-AE3A-4406-8B9C-77F57A0593B0}" destId="{64DD8D20-3808-4614-9624-E297DA22D374}" srcOrd="6" destOrd="0" presId="urn:microsoft.com/office/officeart/2005/8/layout/orgChart1"/>
    <dgm:cxn modelId="{68D4AE9A-354B-4599-870B-17323E1A0ED2}" type="presParOf" srcId="{2FD0122F-AE3A-4406-8B9C-77F57A0593B0}" destId="{5C232932-9684-418A-9270-1C9669EDAE42}" srcOrd="7" destOrd="0" presId="urn:microsoft.com/office/officeart/2005/8/layout/orgChart1"/>
    <dgm:cxn modelId="{58237570-469B-416F-824F-FB83319ECC7A}" type="presParOf" srcId="{5C232932-9684-418A-9270-1C9669EDAE42}" destId="{C26A5238-D34A-4C09-8BC9-791B8553348E}" srcOrd="0" destOrd="0" presId="urn:microsoft.com/office/officeart/2005/8/layout/orgChart1"/>
    <dgm:cxn modelId="{B9EC2D89-881F-4567-8990-863010DC8629}" type="presParOf" srcId="{C26A5238-D34A-4C09-8BC9-791B8553348E}" destId="{455C6804-1A31-4CD7-9F6E-C289189E4246}" srcOrd="0" destOrd="0" presId="urn:microsoft.com/office/officeart/2005/8/layout/orgChart1"/>
    <dgm:cxn modelId="{8F639855-A5F4-4E7C-9D2B-42512B1B466D}" type="presParOf" srcId="{C26A5238-D34A-4C09-8BC9-791B8553348E}" destId="{524D14AC-AE68-48D4-8F4D-284D95E7C0EC}" srcOrd="1" destOrd="0" presId="urn:microsoft.com/office/officeart/2005/8/layout/orgChart1"/>
    <dgm:cxn modelId="{B8960497-42C0-43F5-8C66-652C51700709}" type="presParOf" srcId="{5C232932-9684-418A-9270-1C9669EDAE42}" destId="{A3ACD70D-2CE0-4C38-9FBF-B144C1DF720E}" srcOrd="1" destOrd="0" presId="urn:microsoft.com/office/officeart/2005/8/layout/orgChart1"/>
    <dgm:cxn modelId="{2C28C407-DA14-40D7-AEF5-A1009AD76E25}" type="presParOf" srcId="{5C232932-9684-418A-9270-1C9669EDAE42}" destId="{9F842177-3684-4D47-8670-2CAAAAE3756B}" srcOrd="2" destOrd="0" presId="urn:microsoft.com/office/officeart/2005/8/layout/orgChart1"/>
    <dgm:cxn modelId="{4C217F09-CC7E-4F0B-A9A9-67AB355BC6A9}" type="presParOf" srcId="{E9F77161-1B6D-440C-85A3-0E5934687154}" destId="{2699838A-3D32-4EC5-9B8A-468740237F0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F3C22F0-D70D-4521-95B5-4E0436DA492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CA"/>
        </a:p>
      </dgm:t>
    </dgm:pt>
    <dgm:pt modelId="{A9F5C868-0CB1-4B47-A23C-C4CE582857A8}">
      <dgm:prSet phldrT="[Text]"/>
      <dgm:spPr/>
      <dgm:t>
        <a:bodyPr/>
        <a:lstStyle/>
        <a:p>
          <a:r>
            <a:rPr lang="en-CA" dirty="0">
              <a:solidFill>
                <a:schemeClr val="accent5"/>
              </a:solidFill>
            </a:rPr>
            <a:t>*</a:t>
          </a:r>
        </a:p>
      </dgm:t>
    </dgm:pt>
    <dgm:pt modelId="{93FC7941-1E11-4C8F-9116-ACCB029AAD93}" type="parTrans" cxnId="{FF8D27ED-26E9-4E5D-BAE9-6B4CFF166149}">
      <dgm:prSet/>
      <dgm:spPr/>
      <dgm:t>
        <a:bodyPr/>
        <a:lstStyle/>
        <a:p>
          <a:endParaRPr lang="en-CA"/>
        </a:p>
      </dgm:t>
    </dgm:pt>
    <dgm:pt modelId="{7D24C0A7-E81C-4F38-9064-F8032112CA08}" type="sibTrans" cxnId="{FF8D27ED-26E9-4E5D-BAE9-6B4CFF166149}">
      <dgm:prSet/>
      <dgm:spPr/>
      <dgm:t>
        <a:bodyPr/>
        <a:lstStyle/>
        <a:p>
          <a:endParaRPr lang="en-CA"/>
        </a:p>
      </dgm:t>
    </dgm:pt>
    <dgm:pt modelId="{D085A7A8-8181-4AA0-A796-89F5F1A220C3}">
      <dgm:prSet phldrT="[Text]" custT="1"/>
      <dgm:spPr/>
      <dgm:t>
        <a:bodyPr/>
        <a:lstStyle/>
        <a:p>
          <a:r>
            <a:rPr lang="en-CA" sz="2200" dirty="0">
              <a:hlinkClick xmlns:r="http://schemas.openxmlformats.org/officeDocument/2006/relationships" r:id="rId1"/>
            </a:rPr>
            <a:t>Page Web / Webpage</a:t>
          </a:r>
          <a:endParaRPr lang="en-CA" sz="2200" dirty="0"/>
        </a:p>
      </dgm:t>
    </dgm:pt>
    <dgm:pt modelId="{ED822A9A-6D00-40D3-B95A-7EA0E3BC29F6}" type="parTrans" cxnId="{C005CD22-FEF1-4AE1-A4B0-13A35575C200}">
      <dgm:prSet/>
      <dgm:spPr/>
      <dgm:t>
        <a:bodyPr/>
        <a:lstStyle/>
        <a:p>
          <a:endParaRPr lang="en-CA"/>
        </a:p>
      </dgm:t>
    </dgm:pt>
    <dgm:pt modelId="{997C3E12-5DD8-4ADC-A9BC-E8AB978C7619}" type="sibTrans" cxnId="{C005CD22-FEF1-4AE1-A4B0-13A35575C200}">
      <dgm:prSet/>
      <dgm:spPr/>
      <dgm:t>
        <a:bodyPr/>
        <a:lstStyle/>
        <a:p>
          <a:endParaRPr lang="en-CA"/>
        </a:p>
      </dgm:t>
    </dgm:pt>
    <dgm:pt modelId="{E345284C-45EA-47AD-8A4D-FFCA950FC85B}">
      <dgm:prSet phldrT="[Text]" custT="1"/>
      <dgm:spPr/>
      <dgm:t>
        <a:bodyPr/>
        <a:lstStyle/>
        <a:p>
          <a:r>
            <a:rPr lang="fr-CA" sz="2200" noProof="0" dirty="0">
              <a:hlinkClick xmlns:r="http://schemas.openxmlformats.org/officeDocument/2006/relationships" r:id="rId2"/>
            </a:rPr>
            <a:t>Portail </a:t>
          </a:r>
          <a:r>
            <a:rPr lang="en-CA" sz="2200" dirty="0">
              <a:hlinkClick xmlns:r="http://schemas.openxmlformats.org/officeDocument/2006/relationships" r:id="rId2"/>
            </a:rPr>
            <a:t>Connexions </a:t>
          </a:r>
          <a:r>
            <a:rPr lang="fr-CA" sz="2200" noProof="0" dirty="0">
              <a:hlinkClick xmlns:r="http://schemas.openxmlformats.org/officeDocument/2006/relationships" r:id="rId2"/>
            </a:rPr>
            <a:t>Connexions </a:t>
          </a:r>
          <a:r>
            <a:rPr lang="en-CA" sz="2200" dirty="0">
              <a:hlinkClick xmlns:r="http://schemas.openxmlformats.org/officeDocument/2006/relationships" r:id="rId2"/>
            </a:rPr>
            <a:t>Portal </a:t>
          </a:r>
          <a:endParaRPr lang="en-CA" sz="2200" dirty="0"/>
        </a:p>
      </dgm:t>
    </dgm:pt>
    <dgm:pt modelId="{AF2E2C53-E014-44E7-9BF7-D7A905250348}" type="parTrans" cxnId="{90F34963-B86F-4E6D-9A24-0E00FA816568}">
      <dgm:prSet/>
      <dgm:spPr/>
      <dgm:t>
        <a:bodyPr/>
        <a:lstStyle/>
        <a:p>
          <a:endParaRPr lang="en-CA"/>
        </a:p>
      </dgm:t>
    </dgm:pt>
    <dgm:pt modelId="{DC1ACB64-914D-42BB-8C29-E526196F61B9}" type="sibTrans" cxnId="{90F34963-B86F-4E6D-9A24-0E00FA816568}">
      <dgm:prSet/>
      <dgm:spPr/>
      <dgm:t>
        <a:bodyPr/>
        <a:lstStyle/>
        <a:p>
          <a:endParaRPr lang="en-CA"/>
        </a:p>
      </dgm:t>
    </dgm:pt>
    <dgm:pt modelId="{DDF85919-3239-4497-B00E-9F8017EFA0E1}">
      <dgm:prSet phldrT="[Text]" custT="1"/>
      <dgm:spPr/>
      <dgm:t>
        <a:bodyPr/>
        <a:lstStyle/>
        <a:p>
          <a:r>
            <a:rPr lang="fr-CA" sz="2200" noProof="0" dirty="0">
              <a:hlinkClick xmlns:r="http://schemas.openxmlformats.org/officeDocument/2006/relationships" r:id="rId3"/>
            </a:rPr>
            <a:t>Outils promotionnels </a:t>
          </a:r>
          <a:r>
            <a:rPr lang="en-CA" sz="2200" dirty="0">
              <a:hlinkClick xmlns:r="http://schemas.openxmlformats.org/officeDocument/2006/relationships" r:id="rId3"/>
            </a:rPr>
            <a:t>Promotional Tools</a:t>
          </a:r>
          <a:endParaRPr lang="en-CA" sz="2200" dirty="0"/>
        </a:p>
      </dgm:t>
    </dgm:pt>
    <dgm:pt modelId="{49635C36-6066-46C2-B546-13F1D0FDBDBB}" type="parTrans" cxnId="{9205D056-419E-4A75-97CB-C6663B6B387F}">
      <dgm:prSet/>
      <dgm:spPr/>
      <dgm:t>
        <a:bodyPr/>
        <a:lstStyle/>
        <a:p>
          <a:endParaRPr lang="en-CA"/>
        </a:p>
      </dgm:t>
    </dgm:pt>
    <dgm:pt modelId="{9358D0AF-2209-4C92-9B12-E5C76FD0776B}" type="sibTrans" cxnId="{9205D056-419E-4A75-97CB-C6663B6B387F}">
      <dgm:prSet/>
      <dgm:spPr/>
      <dgm:t>
        <a:bodyPr/>
        <a:lstStyle/>
        <a:p>
          <a:endParaRPr lang="en-CA"/>
        </a:p>
      </dgm:t>
    </dgm:pt>
    <dgm:pt modelId="{757F5A1C-112A-4B2E-8570-4A9CDF0D928C}">
      <dgm:prSet phldrT="[Text]" custT="1"/>
      <dgm:spPr/>
      <dgm:t>
        <a:bodyPr/>
        <a:lstStyle/>
        <a:p>
          <a:r>
            <a:rPr lang="fr-CA" sz="2200" noProof="0" dirty="0">
              <a:hlinkClick xmlns:r="http://schemas.openxmlformats.org/officeDocument/2006/relationships" r:id="rId4"/>
            </a:rPr>
            <a:t>Prendre rendez-vous </a:t>
          </a:r>
          <a:r>
            <a:rPr lang="en-CA" sz="2200" noProof="0" dirty="0">
              <a:hlinkClick xmlns:r="http://schemas.openxmlformats.org/officeDocument/2006/relationships" r:id="rId4"/>
            </a:rPr>
            <a:t>Booking </a:t>
          </a:r>
          <a:r>
            <a:rPr lang="en-CA" sz="2200" dirty="0">
              <a:hlinkClick xmlns:r="http://schemas.openxmlformats.org/officeDocument/2006/relationships" r:id="rId4"/>
            </a:rPr>
            <a:t>an appointment</a:t>
          </a:r>
          <a:r>
            <a:rPr lang="en-CA" sz="2200" dirty="0"/>
            <a:t>  </a:t>
          </a:r>
        </a:p>
      </dgm:t>
    </dgm:pt>
    <dgm:pt modelId="{6226B6C7-0858-47EF-8C8C-E2C9CFB15AAF}" type="parTrans" cxnId="{6D70CA5E-3131-4BDF-9E4C-EB5423598EA0}">
      <dgm:prSet/>
      <dgm:spPr/>
      <dgm:t>
        <a:bodyPr/>
        <a:lstStyle/>
        <a:p>
          <a:endParaRPr lang="en-CA"/>
        </a:p>
      </dgm:t>
    </dgm:pt>
    <dgm:pt modelId="{C0E8C2E9-9DD7-4981-A0B0-138899D31A6F}" type="sibTrans" cxnId="{6D70CA5E-3131-4BDF-9E4C-EB5423598EA0}">
      <dgm:prSet/>
      <dgm:spPr/>
      <dgm:t>
        <a:bodyPr/>
        <a:lstStyle/>
        <a:p>
          <a:endParaRPr lang="en-CA"/>
        </a:p>
      </dgm:t>
    </dgm:pt>
    <dgm:pt modelId="{12F3BFE2-C2E9-4503-B059-04FB1F7F38AF}">
      <dgm:prSet phldrT="[Text]" custT="1"/>
      <dgm:spPr/>
      <dgm:t>
        <a:bodyPr/>
        <a:lstStyle/>
        <a:p>
          <a:r>
            <a:rPr lang="fr-CA" sz="1200" noProof="0" dirty="0"/>
            <a:t>Plan de cours / </a:t>
          </a:r>
          <a:r>
            <a:rPr lang="en-CA" sz="1200" dirty="0"/>
            <a:t>Course Syllabus</a:t>
          </a:r>
        </a:p>
      </dgm:t>
    </dgm:pt>
    <dgm:pt modelId="{141E0641-D3C1-48E0-A761-B4FA57C21A32}" type="parTrans" cxnId="{F2DE2C12-A4CF-42EF-8913-5CC74E8B3D7B}">
      <dgm:prSet/>
      <dgm:spPr/>
      <dgm:t>
        <a:bodyPr/>
        <a:lstStyle/>
        <a:p>
          <a:endParaRPr lang="en-CA"/>
        </a:p>
      </dgm:t>
    </dgm:pt>
    <dgm:pt modelId="{64F20076-FB43-4C7F-A7DA-BB0C6B15A3A8}" type="sibTrans" cxnId="{F2DE2C12-A4CF-42EF-8913-5CC74E8B3D7B}">
      <dgm:prSet/>
      <dgm:spPr/>
      <dgm:t>
        <a:bodyPr/>
        <a:lstStyle/>
        <a:p>
          <a:endParaRPr lang="en-CA"/>
        </a:p>
      </dgm:t>
    </dgm:pt>
    <dgm:pt modelId="{95F14EE8-4969-4472-A076-E2D3A6248FB2}">
      <dgm:prSet phldrT="[Text]" custT="1"/>
      <dgm:spPr/>
      <dgm:t>
        <a:bodyPr/>
        <a:lstStyle/>
        <a:p>
          <a:r>
            <a:rPr lang="en-CA" sz="1200" dirty="0"/>
            <a:t>Documents</a:t>
          </a:r>
          <a:endParaRPr lang="en-CA" sz="2400" dirty="0"/>
        </a:p>
      </dgm:t>
    </dgm:pt>
    <dgm:pt modelId="{BC86E563-3DD5-4CBE-8187-A5BB58CDF499}" type="parTrans" cxnId="{E80ACA8A-587C-44A0-AED5-703AC472B15D}">
      <dgm:prSet/>
      <dgm:spPr/>
      <dgm:t>
        <a:bodyPr/>
        <a:lstStyle/>
        <a:p>
          <a:endParaRPr lang="en-CA"/>
        </a:p>
      </dgm:t>
    </dgm:pt>
    <dgm:pt modelId="{015F657E-CCA9-4DF6-A7DA-BAD7E730B6B5}" type="sibTrans" cxnId="{E80ACA8A-587C-44A0-AED5-703AC472B15D}">
      <dgm:prSet/>
      <dgm:spPr/>
      <dgm:t>
        <a:bodyPr/>
        <a:lstStyle/>
        <a:p>
          <a:endParaRPr lang="en-CA"/>
        </a:p>
      </dgm:t>
    </dgm:pt>
    <dgm:pt modelId="{0E9348B6-515B-43DA-A16D-B18846C04C5D}">
      <dgm:prSet phldrT="[Text]" custT="1"/>
      <dgm:spPr/>
      <dgm:t>
        <a:bodyPr/>
        <a:lstStyle/>
        <a:p>
          <a:r>
            <a:rPr lang="fr-CA" sz="1200" noProof="0" dirty="0"/>
            <a:t>Formulaire de candidature </a:t>
          </a:r>
          <a:r>
            <a:rPr lang="en-CA" sz="1200" dirty="0"/>
            <a:t>/ Application Form</a:t>
          </a:r>
        </a:p>
      </dgm:t>
    </dgm:pt>
    <dgm:pt modelId="{44D3B2CB-5763-4A1D-BE8B-4EC20439DA31}" type="parTrans" cxnId="{62BC89FA-BCF6-463A-B644-CF03347DA830}">
      <dgm:prSet/>
      <dgm:spPr/>
      <dgm:t>
        <a:bodyPr/>
        <a:lstStyle/>
        <a:p>
          <a:endParaRPr lang="en-CA"/>
        </a:p>
      </dgm:t>
    </dgm:pt>
    <dgm:pt modelId="{DC58FFD9-667F-4E2D-B5CE-DC4F8B9A457E}" type="sibTrans" cxnId="{62BC89FA-BCF6-463A-B644-CF03347DA830}">
      <dgm:prSet/>
      <dgm:spPr/>
      <dgm:t>
        <a:bodyPr/>
        <a:lstStyle/>
        <a:p>
          <a:endParaRPr lang="en-CA"/>
        </a:p>
      </dgm:t>
    </dgm:pt>
    <dgm:pt modelId="{1BDAF1EA-9E22-4FEC-A0D9-026A20284142}">
      <dgm:prSet phldrT="[Text]" custT="1"/>
      <dgm:spPr/>
      <dgm:t>
        <a:bodyPr/>
        <a:lstStyle/>
        <a:p>
          <a:r>
            <a:rPr lang="fr-CA" sz="1200" noProof="0" dirty="0"/>
            <a:t>Survol d</a:t>
          </a:r>
          <a:r>
            <a:rPr lang="en-CA" sz="1200" dirty="0"/>
            <a:t>u programme / Program Overview</a:t>
          </a:r>
        </a:p>
      </dgm:t>
    </dgm:pt>
    <dgm:pt modelId="{E30F4A89-0095-42E6-B9CC-2E30A84D9C7C}" type="parTrans" cxnId="{C7B6D091-30A0-44BE-AFD2-154BC645473E}">
      <dgm:prSet/>
      <dgm:spPr/>
      <dgm:t>
        <a:bodyPr/>
        <a:lstStyle/>
        <a:p>
          <a:endParaRPr lang="en-CA"/>
        </a:p>
      </dgm:t>
    </dgm:pt>
    <dgm:pt modelId="{F4123CAD-0065-4AA5-AB7F-B69D06825C32}" type="sibTrans" cxnId="{C7B6D091-30A0-44BE-AFD2-154BC645473E}">
      <dgm:prSet/>
      <dgm:spPr/>
      <dgm:t>
        <a:bodyPr/>
        <a:lstStyle/>
        <a:p>
          <a:endParaRPr lang="en-CA"/>
        </a:p>
      </dgm:t>
    </dgm:pt>
    <dgm:pt modelId="{D8811EB8-F667-42A2-A07B-50C12816325D}">
      <dgm:prSet phldrT="[Text]" custT="1"/>
      <dgm:spPr/>
      <dgm:t>
        <a:bodyPr/>
        <a:lstStyle/>
        <a:p>
          <a:r>
            <a:rPr lang="fr-CA" sz="1200" noProof="0" dirty="0"/>
            <a:t>Coordonnées / </a:t>
          </a:r>
          <a:r>
            <a:rPr lang="en-CA" sz="1200" dirty="0"/>
            <a:t>Contact Information</a:t>
          </a:r>
        </a:p>
      </dgm:t>
    </dgm:pt>
    <dgm:pt modelId="{A46F7954-E029-4A5D-A747-A0B5389E4722}" type="parTrans" cxnId="{77E4F58B-BFB9-49D4-AF24-73FB70EFC1A3}">
      <dgm:prSet/>
      <dgm:spPr/>
      <dgm:t>
        <a:bodyPr/>
        <a:lstStyle/>
        <a:p>
          <a:endParaRPr lang="en-CA"/>
        </a:p>
      </dgm:t>
    </dgm:pt>
    <dgm:pt modelId="{2459C7F8-7B31-4267-ABD0-ECBFDBABE5A9}" type="sibTrans" cxnId="{77E4F58B-BFB9-49D4-AF24-73FB70EFC1A3}">
      <dgm:prSet/>
      <dgm:spPr/>
      <dgm:t>
        <a:bodyPr/>
        <a:lstStyle/>
        <a:p>
          <a:endParaRPr lang="en-CA"/>
        </a:p>
      </dgm:t>
    </dgm:pt>
    <dgm:pt modelId="{FAEC4256-C181-4E21-A213-26208871C84D}">
      <dgm:prSet phldrT="[Text]" custT="1"/>
      <dgm:spPr/>
      <dgm:t>
        <a:bodyPr/>
        <a:lstStyle/>
        <a:p>
          <a:r>
            <a:rPr lang="fr-CA" sz="1200" noProof="0" dirty="0"/>
            <a:t>Présentation PPT </a:t>
          </a:r>
          <a:r>
            <a:rPr lang="en-CA" sz="1200" noProof="0" dirty="0"/>
            <a:t>Presentation + </a:t>
          </a:r>
          <a:r>
            <a:rPr lang="fr-CA" sz="1200" noProof="0" dirty="0"/>
            <a:t>Documents</a:t>
          </a:r>
        </a:p>
      </dgm:t>
    </dgm:pt>
    <dgm:pt modelId="{C21F562C-CC4E-469C-B11D-29B079C53F34}" type="parTrans" cxnId="{1144FAFA-D7BE-407B-8055-BE82EA0E1F88}">
      <dgm:prSet/>
      <dgm:spPr/>
      <dgm:t>
        <a:bodyPr/>
        <a:lstStyle/>
        <a:p>
          <a:endParaRPr lang="en-CA"/>
        </a:p>
      </dgm:t>
    </dgm:pt>
    <dgm:pt modelId="{A25220BB-153B-430A-BCAE-4CACD413DD46}" type="sibTrans" cxnId="{1144FAFA-D7BE-407B-8055-BE82EA0E1F88}">
      <dgm:prSet/>
      <dgm:spPr/>
      <dgm:t>
        <a:bodyPr/>
        <a:lstStyle/>
        <a:p>
          <a:endParaRPr lang="en-CA"/>
        </a:p>
      </dgm:t>
    </dgm:pt>
    <dgm:pt modelId="{E37D28BF-65F4-40D2-9EF1-9DC8526212C1}">
      <dgm:prSet phldrT="[Text]" custT="1"/>
      <dgm:spPr/>
      <dgm:t>
        <a:bodyPr/>
        <a:lstStyle/>
        <a:p>
          <a:r>
            <a:rPr lang="fr-CA" sz="1200" noProof="0" dirty="0"/>
            <a:t>Amélioration du CV / </a:t>
          </a:r>
          <a:r>
            <a:rPr lang="en-CA" sz="1200" dirty="0"/>
            <a:t>Resumé Optimization</a:t>
          </a:r>
        </a:p>
      </dgm:t>
    </dgm:pt>
    <dgm:pt modelId="{B1CD924C-0E6F-481B-8F07-2F660BC1214A}" type="parTrans" cxnId="{487E9903-82A4-439C-A566-B4E4E7C927FB}">
      <dgm:prSet/>
      <dgm:spPr/>
      <dgm:t>
        <a:bodyPr/>
        <a:lstStyle/>
        <a:p>
          <a:endParaRPr lang="en-CA"/>
        </a:p>
      </dgm:t>
    </dgm:pt>
    <dgm:pt modelId="{A324D392-BF35-4172-9AE0-F9458552EEF2}" type="sibTrans" cxnId="{487E9903-82A4-439C-A566-B4E4E7C927FB}">
      <dgm:prSet/>
      <dgm:spPr/>
      <dgm:t>
        <a:bodyPr/>
        <a:lstStyle/>
        <a:p>
          <a:endParaRPr lang="en-CA"/>
        </a:p>
      </dgm:t>
    </dgm:pt>
    <dgm:pt modelId="{2E24E1FF-5C3F-492D-B7BA-BC91741ABFF1}">
      <dgm:prSet phldrT="[Text]" custT="1"/>
      <dgm:spPr/>
      <dgm:t>
        <a:bodyPr/>
        <a:lstStyle/>
        <a:p>
          <a:r>
            <a:rPr lang="fr-CA" sz="1200" noProof="0" dirty="0"/>
            <a:t>Préparation à l’entrevue </a:t>
          </a:r>
          <a:r>
            <a:rPr lang="en-CA" sz="1200" dirty="0"/>
            <a:t>/ Interview Prep</a:t>
          </a:r>
        </a:p>
      </dgm:t>
    </dgm:pt>
    <dgm:pt modelId="{8391A997-2E01-47C4-8261-F14BF6AC2413}" type="parTrans" cxnId="{294B123C-3DDC-4F30-85E1-7902E152189B}">
      <dgm:prSet/>
      <dgm:spPr/>
      <dgm:t>
        <a:bodyPr/>
        <a:lstStyle/>
        <a:p>
          <a:endParaRPr lang="en-CA"/>
        </a:p>
      </dgm:t>
    </dgm:pt>
    <dgm:pt modelId="{DFDC206E-A819-4190-B0C5-B24B9061B864}" type="sibTrans" cxnId="{294B123C-3DDC-4F30-85E1-7902E152189B}">
      <dgm:prSet/>
      <dgm:spPr/>
      <dgm:t>
        <a:bodyPr/>
        <a:lstStyle/>
        <a:p>
          <a:endParaRPr lang="en-CA"/>
        </a:p>
      </dgm:t>
    </dgm:pt>
    <dgm:pt modelId="{6121B264-4464-41A1-9CD7-BF4AFC024A33}">
      <dgm:prSet phldrT="[Text]" custT="1"/>
      <dgm:spPr/>
      <dgm:t>
        <a:bodyPr/>
        <a:lstStyle/>
        <a:p>
          <a:r>
            <a:rPr lang="en-CA" sz="1200" dirty="0"/>
            <a:t>Intro à LinkedIn / Intro to LinkedIn</a:t>
          </a:r>
        </a:p>
      </dgm:t>
    </dgm:pt>
    <dgm:pt modelId="{449E8B15-4D1D-4C67-9606-4389BD03BDF5}" type="parTrans" cxnId="{1F961D9E-C696-4819-A0B3-F07196B89DCA}">
      <dgm:prSet/>
      <dgm:spPr/>
      <dgm:t>
        <a:bodyPr/>
        <a:lstStyle/>
        <a:p>
          <a:endParaRPr lang="en-CA"/>
        </a:p>
      </dgm:t>
    </dgm:pt>
    <dgm:pt modelId="{A8E0DCAB-0E6C-4EA6-B25C-0E8F101DD7F1}" type="sibTrans" cxnId="{1F961D9E-C696-4819-A0B3-F07196B89DCA}">
      <dgm:prSet/>
      <dgm:spPr/>
      <dgm:t>
        <a:bodyPr/>
        <a:lstStyle/>
        <a:p>
          <a:endParaRPr lang="en-CA"/>
        </a:p>
      </dgm:t>
    </dgm:pt>
    <dgm:pt modelId="{A5B97A0A-C23A-4D34-92B0-D2B52ABC1C38}" type="pres">
      <dgm:prSet presAssocID="{EF3C22F0-D70D-4521-95B5-4E0436DA492A}" presName="vert0" presStyleCnt="0">
        <dgm:presLayoutVars>
          <dgm:dir/>
          <dgm:animOne val="branch"/>
          <dgm:animLvl val="lvl"/>
        </dgm:presLayoutVars>
      </dgm:prSet>
      <dgm:spPr/>
    </dgm:pt>
    <dgm:pt modelId="{4748040B-B095-4AE0-BA61-F8F44C35DF8B}" type="pres">
      <dgm:prSet presAssocID="{A9F5C868-0CB1-4B47-A23C-C4CE582857A8}" presName="thickLine" presStyleLbl="alignNode1" presStyleIdx="0" presStyleCnt="1"/>
      <dgm:spPr/>
    </dgm:pt>
    <dgm:pt modelId="{5F215CED-2F2A-45B7-9B43-BD6952E613C9}" type="pres">
      <dgm:prSet presAssocID="{A9F5C868-0CB1-4B47-A23C-C4CE582857A8}" presName="horz1" presStyleCnt="0"/>
      <dgm:spPr/>
    </dgm:pt>
    <dgm:pt modelId="{9C5D02DC-A08C-4341-9DFA-B3EA1EF0A4F3}" type="pres">
      <dgm:prSet presAssocID="{A9F5C868-0CB1-4B47-A23C-C4CE582857A8}" presName="tx1" presStyleLbl="revTx" presStyleIdx="0" presStyleCnt="14"/>
      <dgm:spPr/>
    </dgm:pt>
    <dgm:pt modelId="{EA43A37E-F5CC-44D9-A9B6-BD56EDC6C63A}" type="pres">
      <dgm:prSet presAssocID="{A9F5C868-0CB1-4B47-A23C-C4CE582857A8}" presName="vert1" presStyleCnt="0"/>
      <dgm:spPr/>
    </dgm:pt>
    <dgm:pt modelId="{830DCB35-27CE-40DA-9EF5-6670955A5B61}" type="pres">
      <dgm:prSet presAssocID="{D085A7A8-8181-4AA0-A796-89F5F1A220C3}" presName="vertSpace2a" presStyleCnt="0"/>
      <dgm:spPr/>
    </dgm:pt>
    <dgm:pt modelId="{D79FD111-E300-43DC-943E-37DA4BBB3FE4}" type="pres">
      <dgm:prSet presAssocID="{D085A7A8-8181-4AA0-A796-89F5F1A220C3}" presName="horz2" presStyleCnt="0"/>
      <dgm:spPr/>
    </dgm:pt>
    <dgm:pt modelId="{EAFA1162-11FB-4DBB-9582-419EF986149D}" type="pres">
      <dgm:prSet presAssocID="{D085A7A8-8181-4AA0-A796-89F5F1A220C3}" presName="horzSpace2" presStyleCnt="0"/>
      <dgm:spPr/>
    </dgm:pt>
    <dgm:pt modelId="{20B8F251-4D26-46AA-ABCA-4C0A3E636E05}" type="pres">
      <dgm:prSet presAssocID="{D085A7A8-8181-4AA0-A796-89F5F1A220C3}" presName="tx2" presStyleLbl="revTx" presStyleIdx="1" presStyleCnt="14" custScaleY="47111"/>
      <dgm:spPr/>
    </dgm:pt>
    <dgm:pt modelId="{627E0F0D-C3E7-4A18-81D1-4F67608A5402}" type="pres">
      <dgm:prSet presAssocID="{D085A7A8-8181-4AA0-A796-89F5F1A220C3}" presName="vert2" presStyleCnt="0"/>
      <dgm:spPr/>
    </dgm:pt>
    <dgm:pt modelId="{422CC4CF-009C-4A79-B191-FB465A6A26A0}" type="pres">
      <dgm:prSet presAssocID="{1BDAF1EA-9E22-4FEC-A0D9-026A20284142}" presName="horz3" presStyleCnt="0"/>
      <dgm:spPr/>
    </dgm:pt>
    <dgm:pt modelId="{240EC7BD-F911-4B31-9C6A-9A2C53A24C2A}" type="pres">
      <dgm:prSet presAssocID="{1BDAF1EA-9E22-4FEC-A0D9-026A20284142}" presName="horzSpace3" presStyleCnt="0"/>
      <dgm:spPr/>
    </dgm:pt>
    <dgm:pt modelId="{17F48FD5-EF8B-44F7-8CBD-945AD864499F}" type="pres">
      <dgm:prSet presAssocID="{1BDAF1EA-9E22-4FEC-A0D9-026A20284142}" presName="tx3" presStyleLbl="revTx" presStyleIdx="2" presStyleCnt="14" custScaleX="131360"/>
      <dgm:spPr/>
    </dgm:pt>
    <dgm:pt modelId="{98CAEF84-31C4-4A3B-81E9-35B5CCC7778F}" type="pres">
      <dgm:prSet presAssocID="{1BDAF1EA-9E22-4FEC-A0D9-026A20284142}" presName="vert3" presStyleCnt="0"/>
      <dgm:spPr/>
    </dgm:pt>
    <dgm:pt modelId="{40D78880-B912-4E8C-9211-A9AF322D3785}" type="pres">
      <dgm:prSet presAssocID="{F4123CAD-0065-4AA5-AB7F-B69D06825C32}" presName="thinLine3" presStyleLbl="callout" presStyleIdx="0" presStyleCnt="10"/>
      <dgm:spPr/>
    </dgm:pt>
    <dgm:pt modelId="{C1D78FED-5B06-4503-8420-597BECF5A2E5}" type="pres">
      <dgm:prSet presAssocID="{FAEC4256-C181-4E21-A213-26208871C84D}" presName="horz3" presStyleCnt="0"/>
      <dgm:spPr/>
    </dgm:pt>
    <dgm:pt modelId="{068F6C49-6DE6-4E0F-9BE1-7F86C34B4F9B}" type="pres">
      <dgm:prSet presAssocID="{FAEC4256-C181-4E21-A213-26208871C84D}" presName="horzSpace3" presStyleCnt="0"/>
      <dgm:spPr/>
    </dgm:pt>
    <dgm:pt modelId="{9D2190DC-87FE-4651-A39B-C53CE24DDD74}" type="pres">
      <dgm:prSet presAssocID="{FAEC4256-C181-4E21-A213-26208871C84D}" presName="tx3" presStyleLbl="revTx" presStyleIdx="3" presStyleCnt="14" custScaleX="129538"/>
      <dgm:spPr/>
    </dgm:pt>
    <dgm:pt modelId="{3EC2F38F-E4EC-4C93-A961-2A64E093FFBB}" type="pres">
      <dgm:prSet presAssocID="{FAEC4256-C181-4E21-A213-26208871C84D}" presName="vert3" presStyleCnt="0"/>
      <dgm:spPr/>
    </dgm:pt>
    <dgm:pt modelId="{B329BE29-E6AC-4FDB-8B83-9106EDBB2939}" type="pres">
      <dgm:prSet presAssocID="{A25220BB-153B-430A-BCAE-4CACD413DD46}" presName="thinLine3" presStyleLbl="callout" presStyleIdx="1" presStyleCnt="10"/>
      <dgm:spPr/>
    </dgm:pt>
    <dgm:pt modelId="{E123C139-7A0F-4B6A-9769-8D468F6E7B30}" type="pres">
      <dgm:prSet presAssocID="{D8811EB8-F667-42A2-A07B-50C12816325D}" presName="horz3" presStyleCnt="0"/>
      <dgm:spPr/>
    </dgm:pt>
    <dgm:pt modelId="{745AEBAB-06D2-49FA-A0E8-E20A51F9C929}" type="pres">
      <dgm:prSet presAssocID="{D8811EB8-F667-42A2-A07B-50C12816325D}" presName="horzSpace3" presStyleCnt="0"/>
      <dgm:spPr/>
    </dgm:pt>
    <dgm:pt modelId="{562F3133-8C36-4A3D-A9E9-EBC7386F0ECC}" type="pres">
      <dgm:prSet presAssocID="{D8811EB8-F667-42A2-A07B-50C12816325D}" presName="tx3" presStyleLbl="revTx" presStyleIdx="4" presStyleCnt="14"/>
      <dgm:spPr/>
    </dgm:pt>
    <dgm:pt modelId="{77103C07-D981-4388-8E94-448CB5C85C50}" type="pres">
      <dgm:prSet presAssocID="{D8811EB8-F667-42A2-A07B-50C12816325D}" presName="vert3" presStyleCnt="0"/>
      <dgm:spPr/>
    </dgm:pt>
    <dgm:pt modelId="{6AB268F5-EF08-490A-8560-419A4E3FF4AA}" type="pres">
      <dgm:prSet presAssocID="{D085A7A8-8181-4AA0-A796-89F5F1A220C3}" presName="thinLine2b" presStyleLbl="callout" presStyleIdx="2" presStyleCnt="10"/>
      <dgm:spPr/>
    </dgm:pt>
    <dgm:pt modelId="{BE379216-CAED-4C3B-9B80-C163F8034407}" type="pres">
      <dgm:prSet presAssocID="{D085A7A8-8181-4AA0-A796-89F5F1A220C3}" presName="vertSpace2b" presStyleCnt="0"/>
      <dgm:spPr/>
    </dgm:pt>
    <dgm:pt modelId="{F3082B60-7CD8-4D55-8EB4-878B66DE01D0}" type="pres">
      <dgm:prSet presAssocID="{E345284C-45EA-47AD-8A4D-FFCA950FC85B}" presName="horz2" presStyleCnt="0"/>
      <dgm:spPr/>
    </dgm:pt>
    <dgm:pt modelId="{5F1CEDC9-C6A4-4B13-9BFC-650C3055DD10}" type="pres">
      <dgm:prSet presAssocID="{E345284C-45EA-47AD-8A4D-FFCA950FC85B}" presName="horzSpace2" presStyleCnt="0"/>
      <dgm:spPr/>
    </dgm:pt>
    <dgm:pt modelId="{64AAB1A2-C08B-4152-9DCC-C17C521D301A}" type="pres">
      <dgm:prSet presAssocID="{E345284C-45EA-47AD-8A4D-FFCA950FC85B}" presName="tx2" presStyleLbl="revTx" presStyleIdx="5" presStyleCnt="14" custScaleX="98435"/>
      <dgm:spPr/>
    </dgm:pt>
    <dgm:pt modelId="{ADE3449B-8047-4CA5-9E2C-C36D89C1F2D3}" type="pres">
      <dgm:prSet presAssocID="{E345284C-45EA-47AD-8A4D-FFCA950FC85B}" presName="vert2" presStyleCnt="0"/>
      <dgm:spPr/>
    </dgm:pt>
    <dgm:pt modelId="{703273B1-AE10-4533-BB3B-33FC4D1E6A11}" type="pres">
      <dgm:prSet presAssocID="{12F3BFE2-C2E9-4503-B059-04FB1F7F38AF}" presName="horz3" presStyleCnt="0"/>
      <dgm:spPr/>
    </dgm:pt>
    <dgm:pt modelId="{74292CF0-F04C-49A7-88DA-42FF7C0E18F0}" type="pres">
      <dgm:prSet presAssocID="{12F3BFE2-C2E9-4503-B059-04FB1F7F38AF}" presName="horzSpace3" presStyleCnt="0"/>
      <dgm:spPr/>
    </dgm:pt>
    <dgm:pt modelId="{CCCC5956-185E-476D-B6B7-58FCC50042AE}" type="pres">
      <dgm:prSet presAssocID="{12F3BFE2-C2E9-4503-B059-04FB1F7F38AF}" presName="tx3" presStyleLbl="revTx" presStyleIdx="6" presStyleCnt="14" custScaleX="93090"/>
      <dgm:spPr/>
    </dgm:pt>
    <dgm:pt modelId="{6C47DA33-D2C7-4139-AC92-0FB828C0C3E0}" type="pres">
      <dgm:prSet presAssocID="{12F3BFE2-C2E9-4503-B059-04FB1F7F38AF}" presName="vert3" presStyleCnt="0"/>
      <dgm:spPr/>
    </dgm:pt>
    <dgm:pt modelId="{DDFBEF98-C96E-433E-884D-20830CFDCAF8}" type="pres">
      <dgm:prSet presAssocID="{64F20076-FB43-4C7F-A7DA-BB0C6B15A3A8}" presName="thinLine3" presStyleLbl="callout" presStyleIdx="3" presStyleCnt="10"/>
      <dgm:spPr/>
    </dgm:pt>
    <dgm:pt modelId="{2E733B58-74C4-49C8-85D7-86877B64D0FF}" type="pres">
      <dgm:prSet presAssocID="{95F14EE8-4969-4472-A076-E2D3A6248FB2}" presName="horz3" presStyleCnt="0"/>
      <dgm:spPr/>
    </dgm:pt>
    <dgm:pt modelId="{69D660DF-B6F0-464A-B6BF-0812E3236F71}" type="pres">
      <dgm:prSet presAssocID="{95F14EE8-4969-4472-A076-E2D3A6248FB2}" presName="horzSpace3" presStyleCnt="0"/>
      <dgm:spPr/>
    </dgm:pt>
    <dgm:pt modelId="{E497577F-5BD3-4DF0-91B7-83F779E66228}" type="pres">
      <dgm:prSet presAssocID="{95F14EE8-4969-4472-A076-E2D3A6248FB2}" presName="tx3" presStyleLbl="revTx" presStyleIdx="7" presStyleCnt="14"/>
      <dgm:spPr/>
    </dgm:pt>
    <dgm:pt modelId="{C876F78E-B57D-4608-B13E-83038D79099C}" type="pres">
      <dgm:prSet presAssocID="{95F14EE8-4969-4472-A076-E2D3A6248FB2}" presName="vert3" presStyleCnt="0"/>
      <dgm:spPr/>
    </dgm:pt>
    <dgm:pt modelId="{37B5601A-1751-4030-BB43-126EDF96351A}" type="pres">
      <dgm:prSet presAssocID="{015F657E-CCA9-4DF6-A7DA-BAD7E730B6B5}" presName="thinLine3" presStyleLbl="callout" presStyleIdx="4" presStyleCnt="10"/>
      <dgm:spPr/>
    </dgm:pt>
    <dgm:pt modelId="{FEE06675-D3A5-4DE3-840B-259D5070D7AC}" type="pres">
      <dgm:prSet presAssocID="{0E9348B6-515B-43DA-A16D-B18846C04C5D}" presName="horz3" presStyleCnt="0"/>
      <dgm:spPr/>
    </dgm:pt>
    <dgm:pt modelId="{DFB8C39C-2682-4BD8-92EE-D79D65D5A1F4}" type="pres">
      <dgm:prSet presAssocID="{0E9348B6-515B-43DA-A16D-B18846C04C5D}" presName="horzSpace3" presStyleCnt="0"/>
      <dgm:spPr/>
    </dgm:pt>
    <dgm:pt modelId="{8E350648-89DE-4A43-B4B7-70FED84118D9}" type="pres">
      <dgm:prSet presAssocID="{0E9348B6-515B-43DA-A16D-B18846C04C5D}" presName="tx3" presStyleLbl="revTx" presStyleIdx="8" presStyleCnt="14" custScaleX="130614"/>
      <dgm:spPr/>
    </dgm:pt>
    <dgm:pt modelId="{171654E6-D792-4EF4-AD6A-70A15718FFDE}" type="pres">
      <dgm:prSet presAssocID="{0E9348B6-515B-43DA-A16D-B18846C04C5D}" presName="vert3" presStyleCnt="0"/>
      <dgm:spPr/>
    </dgm:pt>
    <dgm:pt modelId="{7B8F0D22-1401-4DC9-BDA5-A40791E766AD}" type="pres">
      <dgm:prSet presAssocID="{E345284C-45EA-47AD-8A4D-FFCA950FC85B}" presName="thinLine2b" presStyleLbl="callout" presStyleIdx="5" presStyleCnt="10"/>
      <dgm:spPr/>
    </dgm:pt>
    <dgm:pt modelId="{03EF24E2-5C0A-4E8F-AD79-950C167AB393}" type="pres">
      <dgm:prSet presAssocID="{E345284C-45EA-47AD-8A4D-FFCA950FC85B}" presName="vertSpace2b" presStyleCnt="0"/>
      <dgm:spPr/>
    </dgm:pt>
    <dgm:pt modelId="{92AB7F29-8119-49EA-AF03-7786B652C957}" type="pres">
      <dgm:prSet presAssocID="{DDF85919-3239-4497-B00E-9F8017EFA0E1}" presName="horz2" presStyleCnt="0"/>
      <dgm:spPr/>
    </dgm:pt>
    <dgm:pt modelId="{EECED5BC-2EE6-4F2A-A84C-DA5A12D37209}" type="pres">
      <dgm:prSet presAssocID="{DDF85919-3239-4497-B00E-9F8017EFA0E1}" presName="horzSpace2" presStyleCnt="0"/>
      <dgm:spPr/>
    </dgm:pt>
    <dgm:pt modelId="{DCDCF0F8-6302-4576-BBC0-6BA1D53211D2}" type="pres">
      <dgm:prSet presAssocID="{DDF85919-3239-4497-B00E-9F8017EFA0E1}" presName="tx2" presStyleLbl="revTx" presStyleIdx="9" presStyleCnt="14"/>
      <dgm:spPr/>
    </dgm:pt>
    <dgm:pt modelId="{1D55A185-8278-4725-9379-D44325D7B818}" type="pres">
      <dgm:prSet presAssocID="{DDF85919-3239-4497-B00E-9F8017EFA0E1}" presName="vert2" presStyleCnt="0"/>
      <dgm:spPr/>
    </dgm:pt>
    <dgm:pt modelId="{1C7D743F-06C1-4F58-9A90-53AB1A03BEDA}" type="pres">
      <dgm:prSet presAssocID="{E37D28BF-65F4-40D2-9EF1-9DC8526212C1}" presName="horz3" presStyleCnt="0"/>
      <dgm:spPr/>
    </dgm:pt>
    <dgm:pt modelId="{270119E5-9E07-4CD8-8E3A-2E2A7AD15325}" type="pres">
      <dgm:prSet presAssocID="{E37D28BF-65F4-40D2-9EF1-9DC8526212C1}" presName="horzSpace3" presStyleCnt="0"/>
      <dgm:spPr/>
    </dgm:pt>
    <dgm:pt modelId="{0D72795C-5B67-4BA6-A396-583E984BADBF}" type="pres">
      <dgm:prSet presAssocID="{E37D28BF-65F4-40D2-9EF1-9DC8526212C1}" presName="tx3" presStyleLbl="revTx" presStyleIdx="10" presStyleCnt="14" custScaleX="138935"/>
      <dgm:spPr/>
    </dgm:pt>
    <dgm:pt modelId="{173C3913-7C05-4953-8888-90F3936C0B24}" type="pres">
      <dgm:prSet presAssocID="{E37D28BF-65F4-40D2-9EF1-9DC8526212C1}" presName="vert3" presStyleCnt="0"/>
      <dgm:spPr/>
    </dgm:pt>
    <dgm:pt modelId="{4903F67A-171A-455F-BFD6-CFC17FEB0A3B}" type="pres">
      <dgm:prSet presAssocID="{A324D392-BF35-4172-9AE0-F9458552EEF2}" presName="thinLine3" presStyleLbl="callout" presStyleIdx="6" presStyleCnt="10"/>
      <dgm:spPr/>
    </dgm:pt>
    <dgm:pt modelId="{35DBA109-FAB3-4F66-9BDE-7E1FBE0B1BFA}" type="pres">
      <dgm:prSet presAssocID="{2E24E1FF-5C3F-492D-B7BA-BC91741ABFF1}" presName="horz3" presStyleCnt="0"/>
      <dgm:spPr/>
    </dgm:pt>
    <dgm:pt modelId="{3D012311-E36F-4D3B-8526-A89EF3F42B51}" type="pres">
      <dgm:prSet presAssocID="{2E24E1FF-5C3F-492D-B7BA-BC91741ABFF1}" presName="horzSpace3" presStyleCnt="0"/>
      <dgm:spPr/>
    </dgm:pt>
    <dgm:pt modelId="{B05C35FA-AEAF-454B-BB03-1C093FBAAFED}" type="pres">
      <dgm:prSet presAssocID="{2E24E1FF-5C3F-492D-B7BA-BC91741ABFF1}" presName="tx3" presStyleLbl="revTx" presStyleIdx="11" presStyleCnt="14" custScaleX="147152"/>
      <dgm:spPr/>
    </dgm:pt>
    <dgm:pt modelId="{D7B4358E-5501-4810-A469-AAC9341DEE7D}" type="pres">
      <dgm:prSet presAssocID="{2E24E1FF-5C3F-492D-B7BA-BC91741ABFF1}" presName="vert3" presStyleCnt="0"/>
      <dgm:spPr/>
    </dgm:pt>
    <dgm:pt modelId="{B1A88638-7CEC-4E12-86A7-ADAF83CAFC5E}" type="pres">
      <dgm:prSet presAssocID="{DFDC206E-A819-4190-B0C5-B24B9061B864}" presName="thinLine3" presStyleLbl="callout" presStyleIdx="7" presStyleCnt="10"/>
      <dgm:spPr/>
    </dgm:pt>
    <dgm:pt modelId="{7764CBDD-275E-4D88-90B8-69C61C2DD26F}" type="pres">
      <dgm:prSet presAssocID="{6121B264-4464-41A1-9CD7-BF4AFC024A33}" presName="horz3" presStyleCnt="0"/>
      <dgm:spPr/>
    </dgm:pt>
    <dgm:pt modelId="{B0EB95F7-946C-4FA7-9BAC-947A42A19DF1}" type="pres">
      <dgm:prSet presAssocID="{6121B264-4464-41A1-9CD7-BF4AFC024A33}" presName="horzSpace3" presStyleCnt="0"/>
      <dgm:spPr/>
    </dgm:pt>
    <dgm:pt modelId="{59C2E0A2-CA02-409E-BACA-834C51FE3A4E}" type="pres">
      <dgm:prSet presAssocID="{6121B264-4464-41A1-9CD7-BF4AFC024A33}" presName="tx3" presStyleLbl="revTx" presStyleIdx="12" presStyleCnt="14"/>
      <dgm:spPr/>
    </dgm:pt>
    <dgm:pt modelId="{0917AA46-5CF9-4E8B-AB01-7C3F73A79759}" type="pres">
      <dgm:prSet presAssocID="{6121B264-4464-41A1-9CD7-BF4AFC024A33}" presName="vert3" presStyleCnt="0"/>
      <dgm:spPr/>
    </dgm:pt>
    <dgm:pt modelId="{E4A446CE-3F8A-4CB9-8AF5-4E72DBE10484}" type="pres">
      <dgm:prSet presAssocID="{DDF85919-3239-4497-B00E-9F8017EFA0E1}" presName="thinLine2b" presStyleLbl="callout" presStyleIdx="8" presStyleCnt="10"/>
      <dgm:spPr/>
    </dgm:pt>
    <dgm:pt modelId="{890FBA75-DF1A-46E0-8C01-6A051C064869}" type="pres">
      <dgm:prSet presAssocID="{DDF85919-3239-4497-B00E-9F8017EFA0E1}" presName="vertSpace2b" presStyleCnt="0"/>
      <dgm:spPr/>
    </dgm:pt>
    <dgm:pt modelId="{B4C16B51-10A8-4E1C-837A-2B0396CC2D4C}" type="pres">
      <dgm:prSet presAssocID="{757F5A1C-112A-4B2E-8570-4A9CDF0D928C}" presName="horz2" presStyleCnt="0"/>
      <dgm:spPr/>
    </dgm:pt>
    <dgm:pt modelId="{A0298878-4FD8-472B-9AC5-8F3001755771}" type="pres">
      <dgm:prSet presAssocID="{757F5A1C-112A-4B2E-8570-4A9CDF0D928C}" presName="horzSpace2" presStyleCnt="0"/>
      <dgm:spPr/>
    </dgm:pt>
    <dgm:pt modelId="{4AACFD63-D7F3-45DF-97FA-23F342BE08BE}" type="pres">
      <dgm:prSet presAssocID="{757F5A1C-112A-4B2E-8570-4A9CDF0D928C}" presName="tx2" presStyleLbl="revTx" presStyleIdx="13" presStyleCnt="14" custScaleX="125198"/>
      <dgm:spPr/>
    </dgm:pt>
    <dgm:pt modelId="{C4DCB975-BE20-4B1F-9515-5645207BC5E2}" type="pres">
      <dgm:prSet presAssocID="{757F5A1C-112A-4B2E-8570-4A9CDF0D928C}" presName="vert2" presStyleCnt="0"/>
      <dgm:spPr/>
    </dgm:pt>
    <dgm:pt modelId="{948CB5F3-AC0A-41BE-8981-893EE882F38E}" type="pres">
      <dgm:prSet presAssocID="{757F5A1C-112A-4B2E-8570-4A9CDF0D928C}" presName="thinLine2b" presStyleLbl="callout" presStyleIdx="9" presStyleCnt="10"/>
      <dgm:spPr/>
    </dgm:pt>
    <dgm:pt modelId="{C8F4CB88-D633-4D35-9101-D419642837B5}" type="pres">
      <dgm:prSet presAssocID="{757F5A1C-112A-4B2E-8570-4A9CDF0D928C}" presName="vertSpace2b" presStyleCnt="0"/>
      <dgm:spPr/>
    </dgm:pt>
  </dgm:ptLst>
  <dgm:cxnLst>
    <dgm:cxn modelId="{487E9903-82A4-439C-A566-B4E4E7C927FB}" srcId="{DDF85919-3239-4497-B00E-9F8017EFA0E1}" destId="{E37D28BF-65F4-40D2-9EF1-9DC8526212C1}" srcOrd="0" destOrd="0" parTransId="{B1CD924C-0E6F-481B-8F07-2F660BC1214A}" sibTransId="{A324D392-BF35-4172-9AE0-F9458552EEF2}"/>
    <dgm:cxn modelId="{F2DE2C12-A4CF-42EF-8913-5CC74E8B3D7B}" srcId="{E345284C-45EA-47AD-8A4D-FFCA950FC85B}" destId="{12F3BFE2-C2E9-4503-B059-04FB1F7F38AF}" srcOrd="0" destOrd="0" parTransId="{141E0641-D3C1-48E0-A761-B4FA57C21A32}" sibTransId="{64F20076-FB43-4C7F-A7DA-BB0C6B15A3A8}"/>
    <dgm:cxn modelId="{C005CD22-FEF1-4AE1-A4B0-13A35575C200}" srcId="{A9F5C868-0CB1-4B47-A23C-C4CE582857A8}" destId="{D085A7A8-8181-4AA0-A796-89F5F1A220C3}" srcOrd="0" destOrd="0" parTransId="{ED822A9A-6D00-40D3-B95A-7EA0E3BC29F6}" sibTransId="{997C3E12-5DD8-4ADC-A9BC-E8AB978C7619}"/>
    <dgm:cxn modelId="{C43F1025-EB2C-4DB4-83D6-EF117FFA66BB}" type="presOf" srcId="{EF3C22F0-D70D-4521-95B5-4E0436DA492A}" destId="{A5B97A0A-C23A-4D34-92B0-D2B52ABC1C38}" srcOrd="0" destOrd="0" presId="urn:microsoft.com/office/officeart/2008/layout/LinedList"/>
    <dgm:cxn modelId="{89FD4438-8D6A-4990-AA1F-4B74AA1DA286}" type="presOf" srcId="{6121B264-4464-41A1-9CD7-BF4AFC024A33}" destId="{59C2E0A2-CA02-409E-BACA-834C51FE3A4E}" srcOrd="0" destOrd="0" presId="urn:microsoft.com/office/officeart/2008/layout/LinedList"/>
    <dgm:cxn modelId="{171CA338-5017-4F61-B210-2AE5F037CD53}" type="presOf" srcId="{1BDAF1EA-9E22-4FEC-A0D9-026A20284142}" destId="{17F48FD5-EF8B-44F7-8CBD-945AD864499F}" srcOrd="0" destOrd="0" presId="urn:microsoft.com/office/officeart/2008/layout/LinedList"/>
    <dgm:cxn modelId="{294B123C-3DDC-4F30-85E1-7902E152189B}" srcId="{DDF85919-3239-4497-B00E-9F8017EFA0E1}" destId="{2E24E1FF-5C3F-492D-B7BA-BC91741ABFF1}" srcOrd="1" destOrd="0" parTransId="{8391A997-2E01-47C4-8261-F14BF6AC2413}" sibTransId="{DFDC206E-A819-4190-B0C5-B24B9061B864}"/>
    <dgm:cxn modelId="{F98F2B3E-35FB-4097-9A00-80A2B80A9DC8}" type="presOf" srcId="{FAEC4256-C181-4E21-A213-26208871C84D}" destId="{9D2190DC-87FE-4651-A39B-C53CE24DDD74}" srcOrd="0" destOrd="0" presId="urn:microsoft.com/office/officeart/2008/layout/LinedList"/>
    <dgm:cxn modelId="{6D70CA5E-3131-4BDF-9E4C-EB5423598EA0}" srcId="{A9F5C868-0CB1-4B47-A23C-C4CE582857A8}" destId="{757F5A1C-112A-4B2E-8570-4A9CDF0D928C}" srcOrd="3" destOrd="0" parTransId="{6226B6C7-0858-47EF-8C8C-E2C9CFB15AAF}" sibTransId="{C0E8C2E9-9DD7-4981-A0B0-138899D31A6F}"/>
    <dgm:cxn modelId="{90F34963-B86F-4E6D-9A24-0E00FA816568}" srcId="{A9F5C868-0CB1-4B47-A23C-C4CE582857A8}" destId="{E345284C-45EA-47AD-8A4D-FFCA950FC85B}" srcOrd="1" destOrd="0" parTransId="{AF2E2C53-E014-44E7-9BF7-D7A905250348}" sibTransId="{DC1ACB64-914D-42BB-8C29-E526196F61B9}"/>
    <dgm:cxn modelId="{9205D056-419E-4A75-97CB-C6663B6B387F}" srcId="{A9F5C868-0CB1-4B47-A23C-C4CE582857A8}" destId="{DDF85919-3239-4497-B00E-9F8017EFA0E1}" srcOrd="2" destOrd="0" parTransId="{49635C36-6066-46C2-B546-13F1D0FDBDBB}" sibTransId="{9358D0AF-2209-4C92-9B12-E5C76FD0776B}"/>
    <dgm:cxn modelId="{A153CB89-3B2F-46B1-9CDD-578056EDD2B7}" type="presOf" srcId="{DDF85919-3239-4497-B00E-9F8017EFA0E1}" destId="{DCDCF0F8-6302-4576-BBC0-6BA1D53211D2}" srcOrd="0" destOrd="0" presId="urn:microsoft.com/office/officeart/2008/layout/LinedList"/>
    <dgm:cxn modelId="{1922CD89-D841-4AF2-8CCA-1C26D0375981}" type="presOf" srcId="{12F3BFE2-C2E9-4503-B059-04FB1F7F38AF}" destId="{CCCC5956-185E-476D-B6B7-58FCC50042AE}" srcOrd="0" destOrd="0" presId="urn:microsoft.com/office/officeart/2008/layout/LinedList"/>
    <dgm:cxn modelId="{E80ACA8A-587C-44A0-AED5-703AC472B15D}" srcId="{E345284C-45EA-47AD-8A4D-FFCA950FC85B}" destId="{95F14EE8-4969-4472-A076-E2D3A6248FB2}" srcOrd="1" destOrd="0" parTransId="{BC86E563-3DD5-4CBE-8187-A5BB58CDF499}" sibTransId="{015F657E-CCA9-4DF6-A7DA-BAD7E730B6B5}"/>
    <dgm:cxn modelId="{77E4F58B-BFB9-49D4-AF24-73FB70EFC1A3}" srcId="{D085A7A8-8181-4AA0-A796-89F5F1A220C3}" destId="{D8811EB8-F667-42A2-A07B-50C12816325D}" srcOrd="2" destOrd="0" parTransId="{A46F7954-E029-4A5D-A747-A0B5389E4722}" sibTransId="{2459C7F8-7B31-4267-ABD0-ECBFDBABE5A9}"/>
    <dgm:cxn modelId="{EC4E0E90-A778-4A76-8F04-A3B70A36886B}" type="presOf" srcId="{757F5A1C-112A-4B2E-8570-4A9CDF0D928C}" destId="{4AACFD63-D7F3-45DF-97FA-23F342BE08BE}" srcOrd="0" destOrd="0" presId="urn:microsoft.com/office/officeart/2008/layout/LinedList"/>
    <dgm:cxn modelId="{C7B6D091-30A0-44BE-AFD2-154BC645473E}" srcId="{D085A7A8-8181-4AA0-A796-89F5F1A220C3}" destId="{1BDAF1EA-9E22-4FEC-A0D9-026A20284142}" srcOrd="0" destOrd="0" parTransId="{E30F4A89-0095-42E6-B9CC-2E30A84D9C7C}" sibTransId="{F4123CAD-0065-4AA5-AB7F-B69D06825C32}"/>
    <dgm:cxn modelId="{1F961D9E-C696-4819-A0B3-F07196B89DCA}" srcId="{DDF85919-3239-4497-B00E-9F8017EFA0E1}" destId="{6121B264-4464-41A1-9CD7-BF4AFC024A33}" srcOrd="2" destOrd="0" parTransId="{449E8B15-4D1D-4C67-9606-4389BD03BDF5}" sibTransId="{A8E0DCAB-0E6C-4EA6-B25C-0E8F101DD7F1}"/>
    <dgm:cxn modelId="{F0AF8AA1-C073-4059-ADF4-A4AECB96744C}" type="presOf" srcId="{E37D28BF-65F4-40D2-9EF1-9DC8526212C1}" destId="{0D72795C-5B67-4BA6-A396-583E984BADBF}" srcOrd="0" destOrd="0" presId="urn:microsoft.com/office/officeart/2008/layout/LinedList"/>
    <dgm:cxn modelId="{5ACC0DA3-BD95-4040-B329-F6ED4E51EB07}" type="presOf" srcId="{D8811EB8-F667-42A2-A07B-50C12816325D}" destId="{562F3133-8C36-4A3D-A9E9-EBC7386F0ECC}" srcOrd="0" destOrd="0" presId="urn:microsoft.com/office/officeart/2008/layout/LinedList"/>
    <dgm:cxn modelId="{8FC451AF-530D-471F-9DC0-5A8CE06CB752}" type="presOf" srcId="{A9F5C868-0CB1-4B47-A23C-C4CE582857A8}" destId="{9C5D02DC-A08C-4341-9DFA-B3EA1EF0A4F3}" srcOrd="0" destOrd="0" presId="urn:microsoft.com/office/officeart/2008/layout/LinedList"/>
    <dgm:cxn modelId="{368B16B0-0127-44FF-A185-8B59D16A2BCE}" type="presOf" srcId="{D085A7A8-8181-4AA0-A796-89F5F1A220C3}" destId="{20B8F251-4D26-46AA-ABCA-4C0A3E636E05}" srcOrd="0" destOrd="0" presId="urn:microsoft.com/office/officeart/2008/layout/LinedList"/>
    <dgm:cxn modelId="{1753BBBB-AAD6-4516-A68E-7571FCC5BC5A}" type="presOf" srcId="{E345284C-45EA-47AD-8A4D-FFCA950FC85B}" destId="{64AAB1A2-C08B-4152-9DCC-C17C521D301A}" srcOrd="0" destOrd="0" presId="urn:microsoft.com/office/officeart/2008/layout/LinedList"/>
    <dgm:cxn modelId="{BD2882CB-4009-4565-82F7-374D7C209160}" type="presOf" srcId="{0E9348B6-515B-43DA-A16D-B18846C04C5D}" destId="{8E350648-89DE-4A43-B4B7-70FED84118D9}" srcOrd="0" destOrd="0" presId="urn:microsoft.com/office/officeart/2008/layout/LinedList"/>
    <dgm:cxn modelId="{47BDD4E6-169F-4E92-B61B-8F969043840F}" type="presOf" srcId="{2E24E1FF-5C3F-492D-B7BA-BC91741ABFF1}" destId="{B05C35FA-AEAF-454B-BB03-1C093FBAAFED}" srcOrd="0" destOrd="0" presId="urn:microsoft.com/office/officeart/2008/layout/LinedList"/>
    <dgm:cxn modelId="{FF8D27ED-26E9-4E5D-BAE9-6B4CFF166149}" srcId="{EF3C22F0-D70D-4521-95B5-4E0436DA492A}" destId="{A9F5C868-0CB1-4B47-A23C-C4CE582857A8}" srcOrd="0" destOrd="0" parTransId="{93FC7941-1E11-4C8F-9116-ACCB029AAD93}" sibTransId="{7D24C0A7-E81C-4F38-9064-F8032112CA08}"/>
    <dgm:cxn modelId="{70629AF1-D3E4-46F0-9D9B-98C72633D3E1}" type="presOf" srcId="{95F14EE8-4969-4472-A076-E2D3A6248FB2}" destId="{E497577F-5BD3-4DF0-91B7-83F779E66228}" srcOrd="0" destOrd="0" presId="urn:microsoft.com/office/officeart/2008/layout/LinedList"/>
    <dgm:cxn modelId="{62BC89FA-BCF6-463A-B644-CF03347DA830}" srcId="{E345284C-45EA-47AD-8A4D-FFCA950FC85B}" destId="{0E9348B6-515B-43DA-A16D-B18846C04C5D}" srcOrd="2" destOrd="0" parTransId="{44D3B2CB-5763-4A1D-BE8B-4EC20439DA31}" sibTransId="{DC58FFD9-667F-4E2D-B5CE-DC4F8B9A457E}"/>
    <dgm:cxn modelId="{1144FAFA-D7BE-407B-8055-BE82EA0E1F88}" srcId="{D085A7A8-8181-4AA0-A796-89F5F1A220C3}" destId="{FAEC4256-C181-4E21-A213-26208871C84D}" srcOrd="1" destOrd="0" parTransId="{C21F562C-CC4E-469C-B11D-29B079C53F34}" sibTransId="{A25220BB-153B-430A-BCAE-4CACD413DD46}"/>
    <dgm:cxn modelId="{2FD8422A-EA1E-4DA4-B9F6-0581D8E78965}" type="presParOf" srcId="{A5B97A0A-C23A-4D34-92B0-D2B52ABC1C38}" destId="{4748040B-B095-4AE0-BA61-F8F44C35DF8B}" srcOrd="0" destOrd="0" presId="urn:microsoft.com/office/officeart/2008/layout/LinedList"/>
    <dgm:cxn modelId="{3FDDD230-F776-4CDD-A72C-4F296D9A8149}" type="presParOf" srcId="{A5B97A0A-C23A-4D34-92B0-D2B52ABC1C38}" destId="{5F215CED-2F2A-45B7-9B43-BD6952E613C9}" srcOrd="1" destOrd="0" presId="urn:microsoft.com/office/officeart/2008/layout/LinedList"/>
    <dgm:cxn modelId="{6A9DE6AA-29E1-40C8-B292-5CDDA73AD0B1}" type="presParOf" srcId="{5F215CED-2F2A-45B7-9B43-BD6952E613C9}" destId="{9C5D02DC-A08C-4341-9DFA-B3EA1EF0A4F3}" srcOrd="0" destOrd="0" presId="urn:microsoft.com/office/officeart/2008/layout/LinedList"/>
    <dgm:cxn modelId="{0245DA2B-6BF7-4AEC-A497-6D408F22F782}" type="presParOf" srcId="{5F215CED-2F2A-45B7-9B43-BD6952E613C9}" destId="{EA43A37E-F5CC-44D9-A9B6-BD56EDC6C63A}" srcOrd="1" destOrd="0" presId="urn:microsoft.com/office/officeart/2008/layout/LinedList"/>
    <dgm:cxn modelId="{4419A038-7F16-45EE-8A2C-3D8FACF5DFD1}" type="presParOf" srcId="{EA43A37E-F5CC-44D9-A9B6-BD56EDC6C63A}" destId="{830DCB35-27CE-40DA-9EF5-6670955A5B61}" srcOrd="0" destOrd="0" presId="urn:microsoft.com/office/officeart/2008/layout/LinedList"/>
    <dgm:cxn modelId="{D80938AD-8D4B-4669-AC86-B4F8E65453E0}" type="presParOf" srcId="{EA43A37E-F5CC-44D9-A9B6-BD56EDC6C63A}" destId="{D79FD111-E300-43DC-943E-37DA4BBB3FE4}" srcOrd="1" destOrd="0" presId="urn:microsoft.com/office/officeart/2008/layout/LinedList"/>
    <dgm:cxn modelId="{5B514220-8344-4987-9DEC-F89F0B1B61EA}" type="presParOf" srcId="{D79FD111-E300-43DC-943E-37DA4BBB3FE4}" destId="{EAFA1162-11FB-4DBB-9582-419EF986149D}" srcOrd="0" destOrd="0" presId="urn:microsoft.com/office/officeart/2008/layout/LinedList"/>
    <dgm:cxn modelId="{79890C41-71E0-43FA-911E-E330F6D84360}" type="presParOf" srcId="{D79FD111-E300-43DC-943E-37DA4BBB3FE4}" destId="{20B8F251-4D26-46AA-ABCA-4C0A3E636E05}" srcOrd="1" destOrd="0" presId="urn:microsoft.com/office/officeart/2008/layout/LinedList"/>
    <dgm:cxn modelId="{7FD56C7B-4EF9-4847-A9C5-17494EF27AF8}" type="presParOf" srcId="{D79FD111-E300-43DC-943E-37DA4BBB3FE4}" destId="{627E0F0D-C3E7-4A18-81D1-4F67608A5402}" srcOrd="2" destOrd="0" presId="urn:microsoft.com/office/officeart/2008/layout/LinedList"/>
    <dgm:cxn modelId="{14D2E27B-7F88-42B2-9E66-670162E9DA46}" type="presParOf" srcId="{627E0F0D-C3E7-4A18-81D1-4F67608A5402}" destId="{422CC4CF-009C-4A79-B191-FB465A6A26A0}" srcOrd="0" destOrd="0" presId="urn:microsoft.com/office/officeart/2008/layout/LinedList"/>
    <dgm:cxn modelId="{6B850D63-10E3-4E91-AC4D-A2DD9753D9AC}" type="presParOf" srcId="{422CC4CF-009C-4A79-B191-FB465A6A26A0}" destId="{240EC7BD-F911-4B31-9C6A-9A2C53A24C2A}" srcOrd="0" destOrd="0" presId="urn:microsoft.com/office/officeart/2008/layout/LinedList"/>
    <dgm:cxn modelId="{7CD36178-41FC-4691-8669-B7AE31D3A01E}" type="presParOf" srcId="{422CC4CF-009C-4A79-B191-FB465A6A26A0}" destId="{17F48FD5-EF8B-44F7-8CBD-945AD864499F}" srcOrd="1" destOrd="0" presId="urn:microsoft.com/office/officeart/2008/layout/LinedList"/>
    <dgm:cxn modelId="{67C634BE-93ED-41F9-8205-77C7974E5407}" type="presParOf" srcId="{422CC4CF-009C-4A79-B191-FB465A6A26A0}" destId="{98CAEF84-31C4-4A3B-81E9-35B5CCC7778F}" srcOrd="2" destOrd="0" presId="urn:microsoft.com/office/officeart/2008/layout/LinedList"/>
    <dgm:cxn modelId="{349630C0-C146-4CE4-AC81-8C8A90C9A309}" type="presParOf" srcId="{627E0F0D-C3E7-4A18-81D1-4F67608A5402}" destId="{40D78880-B912-4E8C-9211-A9AF322D3785}" srcOrd="1" destOrd="0" presId="urn:microsoft.com/office/officeart/2008/layout/LinedList"/>
    <dgm:cxn modelId="{162DB346-1246-4A9F-951F-0C98B6065DFF}" type="presParOf" srcId="{627E0F0D-C3E7-4A18-81D1-4F67608A5402}" destId="{C1D78FED-5B06-4503-8420-597BECF5A2E5}" srcOrd="2" destOrd="0" presId="urn:microsoft.com/office/officeart/2008/layout/LinedList"/>
    <dgm:cxn modelId="{C24D3C96-A529-4A3D-8502-94C83D0F6E1B}" type="presParOf" srcId="{C1D78FED-5B06-4503-8420-597BECF5A2E5}" destId="{068F6C49-6DE6-4E0F-9BE1-7F86C34B4F9B}" srcOrd="0" destOrd="0" presId="urn:microsoft.com/office/officeart/2008/layout/LinedList"/>
    <dgm:cxn modelId="{E2B8C940-2797-480B-A9BC-0904A4793635}" type="presParOf" srcId="{C1D78FED-5B06-4503-8420-597BECF5A2E5}" destId="{9D2190DC-87FE-4651-A39B-C53CE24DDD74}" srcOrd="1" destOrd="0" presId="urn:microsoft.com/office/officeart/2008/layout/LinedList"/>
    <dgm:cxn modelId="{ACB21D52-BFEE-4B86-9580-EBE4B4487423}" type="presParOf" srcId="{C1D78FED-5B06-4503-8420-597BECF5A2E5}" destId="{3EC2F38F-E4EC-4C93-A961-2A64E093FFBB}" srcOrd="2" destOrd="0" presId="urn:microsoft.com/office/officeart/2008/layout/LinedList"/>
    <dgm:cxn modelId="{89B4EB51-836F-4F82-94A9-32CC8906886E}" type="presParOf" srcId="{627E0F0D-C3E7-4A18-81D1-4F67608A5402}" destId="{B329BE29-E6AC-4FDB-8B83-9106EDBB2939}" srcOrd="3" destOrd="0" presId="urn:microsoft.com/office/officeart/2008/layout/LinedList"/>
    <dgm:cxn modelId="{A51B04AF-800B-4A28-B298-1CD61E86E94D}" type="presParOf" srcId="{627E0F0D-C3E7-4A18-81D1-4F67608A5402}" destId="{E123C139-7A0F-4B6A-9769-8D468F6E7B30}" srcOrd="4" destOrd="0" presId="urn:microsoft.com/office/officeart/2008/layout/LinedList"/>
    <dgm:cxn modelId="{3F6EBA15-9E34-4F11-9368-808544F14A7D}" type="presParOf" srcId="{E123C139-7A0F-4B6A-9769-8D468F6E7B30}" destId="{745AEBAB-06D2-49FA-A0E8-E20A51F9C929}" srcOrd="0" destOrd="0" presId="urn:microsoft.com/office/officeart/2008/layout/LinedList"/>
    <dgm:cxn modelId="{E0AB5F1A-5324-4235-B945-2580DAA4602C}" type="presParOf" srcId="{E123C139-7A0F-4B6A-9769-8D468F6E7B30}" destId="{562F3133-8C36-4A3D-A9E9-EBC7386F0ECC}" srcOrd="1" destOrd="0" presId="urn:microsoft.com/office/officeart/2008/layout/LinedList"/>
    <dgm:cxn modelId="{8F0A19F3-741E-4123-A992-0E8E603067A5}" type="presParOf" srcId="{E123C139-7A0F-4B6A-9769-8D468F6E7B30}" destId="{77103C07-D981-4388-8E94-448CB5C85C50}" srcOrd="2" destOrd="0" presId="urn:microsoft.com/office/officeart/2008/layout/LinedList"/>
    <dgm:cxn modelId="{9B8FB2E5-3C1A-4948-A9E1-C99A0EFE8698}" type="presParOf" srcId="{EA43A37E-F5CC-44D9-A9B6-BD56EDC6C63A}" destId="{6AB268F5-EF08-490A-8560-419A4E3FF4AA}" srcOrd="2" destOrd="0" presId="urn:microsoft.com/office/officeart/2008/layout/LinedList"/>
    <dgm:cxn modelId="{DC130D36-6882-4E53-8BAA-ABE2D629F9D7}" type="presParOf" srcId="{EA43A37E-F5CC-44D9-A9B6-BD56EDC6C63A}" destId="{BE379216-CAED-4C3B-9B80-C163F8034407}" srcOrd="3" destOrd="0" presId="urn:microsoft.com/office/officeart/2008/layout/LinedList"/>
    <dgm:cxn modelId="{53A233E6-0CAA-4B8F-A861-52A89C047C2E}" type="presParOf" srcId="{EA43A37E-F5CC-44D9-A9B6-BD56EDC6C63A}" destId="{F3082B60-7CD8-4D55-8EB4-878B66DE01D0}" srcOrd="4" destOrd="0" presId="urn:microsoft.com/office/officeart/2008/layout/LinedList"/>
    <dgm:cxn modelId="{DBFA6EE7-44FA-4CDA-A3EA-FE1BEEB30471}" type="presParOf" srcId="{F3082B60-7CD8-4D55-8EB4-878B66DE01D0}" destId="{5F1CEDC9-C6A4-4B13-9BFC-650C3055DD10}" srcOrd="0" destOrd="0" presId="urn:microsoft.com/office/officeart/2008/layout/LinedList"/>
    <dgm:cxn modelId="{6408FBC7-9D4B-4961-8394-1CF6680BBEF5}" type="presParOf" srcId="{F3082B60-7CD8-4D55-8EB4-878B66DE01D0}" destId="{64AAB1A2-C08B-4152-9DCC-C17C521D301A}" srcOrd="1" destOrd="0" presId="urn:microsoft.com/office/officeart/2008/layout/LinedList"/>
    <dgm:cxn modelId="{0113F73E-DFC9-4E5E-A130-47CC3EE97DFF}" type="presParOf" srcId="{F3082B60-7CD8-4D55-8EB4-878B66DE01D0}" destId="{ADE3449B-8047-4CA5-9E2C-C36D89C1F2D3}" srcOrd="2" destOrd="0" presId="urn:microsoft.com/office/officeart/2008/layout/LinedList"/>
    <dgm:cxn modelId="{33723F39-411F-413C-811E-CB7FB0BC521C}" type="presParOf" srcId="{ADE3449B-8047-4CA5-9E2C-C36D89C1F2D3}" destId="{703273B1-AE10-4533-BB3B-33FC4D1E6A11}" srcOrd="0" destOrd="0" presId="urn:microsoft.com/office/officeart/2008/layout/LinedList"/>
    <dgm:cxn modelId="{E0F8BB08-CC3D-4F66-A477-EE99C7EA088D}" type="presParOf" srcId="{703273B1-AE10-4533-BB3B-33FC4D1E6A11}" destId="{74292CF0-F04C-49A7-88DA-42FF7C0E18F0}" srcOrd="0" destOrd="0" presId="urn:microsoft.com/office/officeart/2008/layout/LinedList"/>
    <dgm:cxn modelId="{1A7D8597-023E-42C6-912E-22B3FB9B8BBD}" type="presParOf" srcId="{703273B1-AE10-4533-BB3B-33FC4D1E6A11}" destId="{CCCC5956-185E-476D-B6B7-58FCC50042AE}" srcOrd="1" destOrd="0" presId="urn:microsoft.com/office/officeart/2008/layout/LinedList"/>
    <dgm:cxn modelId="{3C6139AF-E595-4C6F-812B-E3131AEDE491}" type="presParOf" srcId="{703273B1-AE10-4533-BB3B-33FC4D1E6A11}" destId="{6C47DA33-D2C7-4139-AC92-0FB828C0C3E0}" srcOrd="2" destOrd="0" presId="urn:microsoft.com/office/officeart/2008/layout/LinedList"/>
    <dgm:cxn modelId="{9BEA6623-DD51-4D01-8FF0-0861AC7BC552}" type="presParOf" srcId="{ADE3449B-8047-4CA5-9E2C-C36D89C1F2D3}" destId="{DDFBEF98-C96E-433E-884D-20830CFDCAF8}" srcOrd="1" destOrd="0" presId="urn:microsoft.com/office/officeart/2008/layout/LinedList"/>
    <dgm:cxn modelId="{8349844C-E2AE-4DB4-8A48-EB509713E2A0}" type="presParOf" srcId="{ADE3449B-8047-4CA5-9E2C-C36D89C1F2D3}" destId="{2E733B58-74C4-49C8-85D7-86877B64D0FF}" srcOrd="2" destOrd="0" presId="urn:microsoft.com/office/officeart/2008/layout/LinedList"/>
    <dgm:cxn modelId="{FDCFF481-78A3-479C-A7CF-EBB4EFCC9247}" type="presParOf" srcId="{2E733B58-74C4-49C8-85D7-86877B64D0FF}" destId="{69D660DF-B6F0-464A-B6BF-0812E3236F71}" srcOrd="0" destOrd="0" presId="urn:microsoft.com/office/officeart/2008/layout/LinedList"/>
    <dgm:cxn modelId="{42C7904D-55CD-4111-BD1A-49D05E834FC9}" type="presParOf" srcId="{2E733B58-74C4-49C8-85D7-86877B64D0FF}" destId="{E497577F-5BD3-4DF0-91B7-83F779E66228}" srcOrd="1" destOrd="0" presId="urn:microsoft.com/office/officeart/2008/layout/LinedList"/>
    <dgm:cxn modelId="{92CB69B4-0CFD-4858-BCF9-28C3CB329EB8}" type="presParOf" srcId="{2E733B58-74C4-49C8-85D7-86877B64D0FF}" destId="{C876F78E-B57D-4608-B13E-83038D79099C}" srcOrd="2" destOrd="0" presId="urn:microsoft.com/office/officeart/2008/layout/LinedList"/>
    <dgm:cxn modelId="{792F43CE-2EAE-4C35-A4F9-A0FBB3135FCC}" type="presParOf" srcId="{ADE3449B-8047-4CA5-9E2C-C36D89C1F2D3}" destId="{37B5601A-1751-4030-BB43-126EDF96351A}" srcOrd="3" destOrd="0" presId="urn:microsoft.com/office/officeart/2008/layout/LinedList"/>
    <dgm:cxn modelId="{9294D87E-B9E9-4AB2-A2F3-AD91C1D1697E}" type="presParOf" srcId="{ADE3449B-8047-4CA5-9E2C-C36D89C1F2D3}" destId="{FEE06675-D3A5-4DE3-840B-259D5070D7AC}" srcOrd="4" destOrd="0" presId="urn:microsoft.com/office/officeart/2008/layout/LinedList"/>
    <dgm:cxn modelId="{0B35B45D-C639-476E-8DC3-3261377ADFB1}" type="presParOf" srcId="{FEE06675-D3A5-4DE3-840B-259D5070D7AC}" destId="{DFB8C39C-2682-4BD8-92EE-D79D65D5A1F4}" srcOrd="0" destOrd="0" presId="urn:microsoft.com/office/officeart/2008/layout/LinedList"/>
    <dgm:cxn modelId="{55D598B9-3C91-43C4-8481-6C28FDF071DA}" type="presParOf" srcId="{FEE06675-D3A5-4DE3-840B-259D5070D7AC}" destId="{8E350648-89DE-4A43-B4B7-70FED84118D9}" srcOrd="1" destOrd="0" presId="urn:microsoft.com/office/officeart/2008/layout/LinedList"/>
    <dgm:cxn modelId="{D9896E2E-A1C4-4393-B40C-806BFDEA4EB7}" type="presParOf" srcId="{FEE06675-D3A5-4DE3-840B-259D5070D7AC}" destId="{171654E6-D792-4EF4-AD6A-70A15718FFDE}" srcOrd="2" destOrd="0" presId="urn:microsoft.com/office/officeart/2008/layout/LinedList"/>
    <dgm:cxn modelId="{0210A7CF-4009-47A8-94BF-C1D7DABA9E5F}" type="presParOf" srcId="{EA43A37E-F5CC-44D9-A9B6-BD56EDC6C63A}" destId="{7B8F0D22-1401-4DC9-BDA5-A40791E766AD}" srcOrd="5" destOrd="0" presId="urn:microsoft.com/office/officeart/2008/layout/LinedList"/>
    <dgm:cxn modelId="{0099C059-C921-4EC8-8A54-139C23A28970}" type="presParOf" srcId="{EA43A37E-F5CC-44D9-A9B6-BD56EDC6C63A}" destId="{03EF24E2-5C0A-4E8F-AD79-950C167AB393}" srcOrd="6" destOrd="0" presId="urn:microsoft.com/office/officeart/2008/layout/LinedList"/>
    <dgm:cxn modelId="{2659AE43-59F4-4B60-ACD9-915859035EE0}" type="presParOf" srcId="{EA43A37E-F5CC-44D9-A9B6-BD56EDC6C63A}" destId="{92AB7F29-8119-49EA-AF03-7786B652C957}" srcOrd="7" destOrd="0" presId="urn:microsoft.com/office/officeart/2008/layout/LinedList"/>
    <dgm:cxn modelId="{8917AC5A-D914-45B5-86C0-D04AF22DBF17}" type="presParOf" srcId="{92AB7F29-8119-49EA-AF03-7786B652C957}" destId="{EECED5BC-2EE6-4F2A-A84C-DA5A12D37209}" srcOrd="0" destOrd="0" presId="urn:microsoft.com/office/officeart/2008/layout/LinedList"/>
    <dgm:cxn modelId="{4C98CA39-E638-489B-9E21-1B29EB26930B}" type="presParOf" srcId="{92AB7F29-8119-49EA-AF03-7786B652C957}" destId="{DCDCF0F8-6302-4576-BBC0-6BA1D53211D2}" srcOrd="1" destOrd="0" presId="urn:microsoft.com/office/officeart/2008/layout/LinedList"/>
    <dgm:cxn modelId="{08268D41-BCA3-429E-BFC0-F1DED7A33504}" type="presParOf" srcId="{92AB7F29-8119-49EA-AF03-7786B652C957}" destId="{1D55A185-8278-4725-9379-D44325D7B818}" srcOrd="2" destOrd="0" presId="urn:microsoft.com/office/officeart/2008/layout/LinedList"/>
    <dgm:cxn modelId="{38DA79EF-67B6-44A9-861C-C2EA9E657EF3}" type="presParOf" srcId="{1D55A185-8278-4725-9379-D44325D7B818}" destId="{1C7D743F-06C1-4F58-9A90-53AB1A03BEDA}" srcOrd="0" destOrd="0" presId="urn:microsoft.com/office/officeart/2008/layout/LinedList"/>
    <dgm:cxn modelId="{5C4F9673-9013-4F89-B292-0B8FDEADCF4D}" type="presParOf" srcId="{1C7D743F-06C1-4F58-9A90-53AB1A03BEDA}" destId="{270119E5-9E07-4CD8-8E3A-2E2A7AD15325}" srcOrd="0" destOrd="0" presId="urn:microsoft.com/office/officeart/2008/layout/LinedList"/>
    <dgm:cxn modelId="{FDD440DE-B5F6-447E-926E-1E346EAE16BE}" type="presParOf" srcId="{1C7D743F-06C1-4F58-9A90-53AB1A03BEDA}" destId="{0D72795C-5B67-4BA6-A396-583E984BADBF}" srcOrd="1" destOrd="0" presId="urn:microsoft.com/office/officeart/2008/layout/LinedList"/>
    <dgm:cxn modelId="{076AD5AF-8B76-4930-ACBF-E3262C432EA5}" type="presParOf" srcId="{1C7D743F-06C1-4F58-9A90-53AB1A03BEDA}" destId="{173C3913-7C05-4953-8888-90F3936C0B24}" srcOrd="2" destOrd="0" presId="urn:microsoft.com/office/officeart/2008/layout/LinedList"/>
    <dgm:cxn modelId="{EA03462B-3865-41B9-9189-D28D68E4EF8C}" type="presParOf" srcId="{1D55A185-8278-4725-9379-D44325D7B818}" destId="{4903F67A-171A-455F-BFD6-CFC17FEB0A3B}" srcOrd="1" destOrd="0" presId="urn:microsoft.com/office/officeart/2008/layout/LinedList"/>
    <dgm:cxn modelId="{C169D3BA-3EAC-4E28-9B8C-47367041532D}" type="presParOf" srcId="{1D55A185-8278-4725-9379-D44325D7B818}" destId="{35DBA109-FAB3-4F66-9BDE-7E1FBE0B1BFA}" srcOrd="2" destOrd="0" presId="urn:microsoft.com/office/officeart/2008/layout/LinedList"/>
    <dgm:cxn modelId="{221C6809-6A30-4AE8-BF3E-C9125A8F8B0F}" type="presParOf" srcId="{35DBA109-FAB3-4F66-9BDE-7E1FBE0B1BFA}" destId="{3D012311-E36F-4D3B-8526-A89EF3F42B51}" srcOrd="0" destOrd="0" presId="urn:microsoft.com/office/officeart/2008/layout/LinedList"/>
    <dgm:cxn modelId="{E16AA5F7-6C69-4D4A-B2E5-5E9DDC2120CE}" type="presParOf" srcId="{35DBA109-FAB3-4F66-9BDE-7E1FBE0B1BFA}" destId="{B05C35FA-AEAF-454B-BB03-1C093FBAAFED}" srcOrd="1" destOrd="0" presId="urn:microsoft.com/office/officeart/2008/layout/LinedList"/>
    <dgm:cxn modelId="{DD1275D4-87D9-46FE-BC31-A37A5AB2118E}" type="presParOf" srcId="{35DBA109-FAB3-4F66-9BDE-7E1FBE0B1BFA}" destId="{D7B4358E-5501-4810-A469-AAC9341DEE7D}" srcOrd="2" destOrd="0" presId="urn:microsoft.com/office/officeart/2008/layout/LinedList"/>
    <dgm:cxn modelId="{20B528E4-7580-4EFC-B679-1D60C859F0E2}" type="presParOf" srcId="{1D55A185-8278-4725-9379-D44325D7B818}" destId="{B1A88638-7CEC-4E12-86A7-ADAF83CAFC5E}" srcOrd="3" destOrd="0" presId="urn:microsoft.com/office/officeart/2008/layout/LinedList"/>
    <dgm:cxn modelId="{3D743403-1634-469F-8AC3-1288AF485023}" type="presParOf" srcId="{1D55A185-8278-4725-9379-D44325D7B818}" destId="{7764CBDD-275E-4D88-90B8-69C61C2DD26F}" srcOrd="4" destOrd="0" presId="urn:microsoft.com/office/officeart/2008/layout/LinedList"/>
    <dgm:cxn modelId="{094CAFA9-5DA7-45AE-8AB2-E03C3580DFE9}" type="presParOf" srcId="{7764CBDD-275E-4D88-90B8-69C61C2DD26F}" destId="{B0EB95F7-946C-4FA7-9BAC-947A42A19DF1}" srcOrd="0" destOrd="0" presId="urn:microsoft.com/office/officeart/2008/layout/LinedList"/>
    <dgm:cxn modelId="{7D6E05AE-54C3-4CFD-86D7-6D94E2A72EDB}" type="presParOf" srcId="{7764CBDD-275E-4D88-90B8-69C61C2DD26F}" destId="{59C2E0A2-CA02-409E-BACA-834C51FE3A4E}" srcOrd="1" destOrd="0" presId="urn:microsoft.com/office/officeart/2008/layout/LinedList"/>
    <dgm:cxn modelId="{413E6B1A-2FA0-41CA-B72D-DB767196EECC}" type="presParOf" srcId="{7764CBDD-275E-4D88-90B8-69C61C2DD26F}" destId="{0917AA46-5CF9-4E8B-AB01-7C3F73A79759}" srcOrd="2" destOrd="0" presId="urn:microsoft.com/office/officeart/2008/layout/LinedList"/>
    <dgm:cxn modelId="{ED40A8A6-E078-4326-BEE7-2EF9C5DEBB39}" type="presParOf" srcId="{EA43A37E-F5CC-44D9-A9B6-BD56EDC6C63A}" destId="{E4A446CE-3F8A-4CB9-8AF5-4E72DBE10484}" srcOrd="8" destOrd="0" presId="urn:microsoft.com/office/officeart/2008/layout/LinedList"/>
    <dgm:cxn modelId="{E33A1A25-F0FC-4674-9CB4-582DBA9A3055}" type="presParOf" srcId="{EA43A37E-F5CC-44D9-A9B6-BD56EDC6C63A}" destId="{890FBA75-DF1A-46E0-8C01-6A051C064869}" srcOrd="9" destOrd="0" presId="urn:microsoft.com/office/officeart/2008/layout/LinedList"/>
    <dgm:cxn modelId="{2BC74E5B-CA46-47FA-8815-0916B985F44A}" type="presParOf" srcId="{EA43A37E-F5CC-44D9-A9B6-BD56EDC6C63A}" destId="{B4C16B51-10A8-4E1C-837A-2B0396CC2D4C}" srcOrd="10" destOrd="0" presId="urn:microsoft.com/office/officeart/2008/layout/LinedList"/>
    <dgm:cxn modelId="{2CCDF6EF-F00B-45A6-A91E-A4CD2B06742B}" type="presParOf" srcId="{B4C16B51-10A8-4E1C-837A-2B0396CC2D4C}" destId="{A0298878-4FD8-472B-9AC5-8F3001755771}" srcOrd="0" destOrd="0" presId="urn:microsoft.com/office/officeart/2008/layout/LinedList"/>
    <dgm:cxn modelId="{9DB24FB6-9874-42B5-825A-76C5984972C3}" type="presParOf" srcId="{B4C16B51-10A8-4E1C-837A-2B0396CC2D4C}" destId="{4AACFD63-D7F3-45DF-97FA-23F342BE08BE}" srcOrd="1" destOrd="0" presId="urn:microsoft.com/office/officeart/2008/layout/LinedList"/>
    <dgm:cxn modelId="{AF3CABDF-2FD2-4FEB-900E-41F84E162842}" type="presParOf" srcId="{B4C16B51-10A8-4E1C-837A-2B0396CC2D4C}" destId="{C4DCB975-BE20-4B1F-9515-5645207BC5E2}" srcOrd="2" destOrd="0" presId="urn:microsoft.com/office/officeart/2008/layout/LinedList"/>
    <dgm:cxn modelId="{C796C67E-1A79-4325-A9CB-255B3422347D}" type="presParOf" srcId="{EA43A37E-F5CC-44D9-A9B6-BD56EDC6C63A}" destId="{948CB5F3-AC0A-41BE-8981-893EE882F38E}" srcOrd="11" destOrd="0" presId="urn:microsoft.com/office/officeart/2008/layout/LinedList"/>
    <dgm:cxn modelId="{D0528838-381C-4474-A92C-A3132FDBD3A7}" type="presParOf" srcId="{EA43A37E-F5CC-44D9-A9B6-BD56EDC6C63A}" destId="{C8F4CB88-D633-4D35-9101-D419642837B5}"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783EE5-3719-4893-AE8D-A730FB80D037}" type="doc">
      <dgm:prSet loTypeId="urn:microsoft.com/office/officeart/2008/layout/RadialCluster" loCatId="relationship" qsTypeId="urn:microsoft.com/office/officeart/2005/8/quickstyle/simple4" qsCatId="simple" csTypeId="urn:microsoft.com/office/officeart/2005/8/colors/accent4_2" csCatId="accent4" phldr="1"/>
      <dgm:spPr/>
      <dgm:t>
        <a:bodyPr/>
        <a:lstStyle/>
        <a:p>
          <a:endParaRPr lang="en-CA"/>
        </a:p>
      </dgm:t>
    </dgm:pt>
    <dgm:pt modelId="{D27400DC-82AB-41B7-9F53-FBA4F083357C}">
      <dgm:prSet phldrT="[Text]"/>
      <dgm:spPr>
        <a:solidFill>
          <a:schemeClr val="bg1"/>
        </a:solidFill>
      </dgm:spPr>
      <dgm:t>
        <a:bodyPr/>
        <a:lstStyle/>
        <a:p>
          <a:r>
            <a:rPr lang="en-CA" b="1" i="0" dirty="0">
              <a:solidFill>
                <a:schemeClr val="accent4">
                  <a:lumMod val="75000"/>
                </a:schemeClr>
              </a:solidFill>
              <a:latin typeface="+mj-lt"/>
            </a:rPr>
            <a:t>Benefits</a:t>
          </a:r>
          <a:endParaRPr lang="en-CA" b="1" dirty="0">
            <a:solidFill>
              <a:schemeClr val="accent4">
                <a:lumMod val="75000"/>
              </a:schemeClr>
            </a:solidFill>
            <a:latin typeface="+mj-lt"/>
          </a:endParaRPr>
        </a:p>
      </dgm:t>
    </dgm:pt>
    <dgm:pt modelId="{C75BF736-8F49-4FC5-A416-5212F241A73C}" type="parTrans" cxnId="{688D46E4-6C12-4C0E-8160-F9F03283C00A}">
      <dgm:prSet/>
      <dgm:spPr/>
      <dgm:t>
        <a:bodyPr/>
        <a:lstStyle/>
        <a:p>
          <a:endParaRPr lang="en-CA">
            <a:solidFill>
              <a:schemeClr val="tx1"/>
            </a:solidFill>
          </a:endParaRPr>
        </a:p>
      </dgm:t>
    </dgm:pt>
    <dgm:pt modelId="{06DE8147-D809-4261-A98A-F97A089857C1}" type="sibTrans" cxnId="{688D46E4-6C12-4C0E-8160-F9F03283C00A}">
      <dgm:prSet/>
      <dgm:spPr/>
      <dgm:t>
        <a:bodyPr/>
        <a:lstStyle/>
        <a:p>
          <a:endParaRPr lang="en-CA">
            <a:solidFill>
              <a:schemeClr val="tx1"/>
            </a:solidFill>
          </a:endParaRPr>
        </a:p>
      </dgm:t>
    </dgm:pt>
    <dgm:pt modelId="{778C74C4-74B9-49D0-9FB7-D950C4F0712E}">
      <dgm:prSet phldrT="[Text]" custT="1"/>
      <dgm:spPr/>
      <dgm:t>
        <a:bodyPr/>
        <a:lstStyle/>
        <a:p>
          <a:r>
            <a:rPr lang="en-CA" sz="1600" b="1" i="0" noProof="0" dirty="0">
              <a:solidFill>
                <a:schemeClr val="tx1"/>
              </a:solidFill>
            </a:rPr>
            <a:t>Professional Experience</a:t>
          </a:r>
          <a:endParaRPr lang="en-CA" sz="1600" b="1" noProof="0" dirty="0">
            <a:solidFill>
              <a:schemeClr val="tx1"/>
            </a:solidFill>
          </a:endParaRPr>
        </a:p>
      </dgm:t>
    </dgm:pt>
    <dgm:pt modelId="{0C3CBEC5-537B-4D00-BB92-ABE420AD39F1}" type="parTrans" cxnId="{23048E32-54E6-4E74-926E-415B7E0BEC95}">
      <dgm:prSet/>
      <dgm:spPr/>
      <dgm:t>
        <a:bodyPr/>
        <a:lstStyle/>
        <a:p>
          <a:endParaRPr lang="en-CA">
            <a:solidFill>
              <a:schemeClr val="tx1"/>
            </a:solidFill>
          </a:endParaRPr>
        </a:p>
      </dgm:t>
    </dgm:pt>
    <dgm:pt modelId="{9DEAFD96-F8EA-408A-96D7-0C378975F7D4}" type="sibTrans" cxnId="{23048E32-54E6-4E74-926E-415B7E0BEC95}">
      <dgm:prSet/>
      <dgm:spPr/>
      <dgm:t>
        <a:bodyPr/>
        <a:lstStyle/>
        <a:p>
          <a:endParaRPr lang="en-CA">
            <a:solidFill>
              <a:schemeClr val="tx1"/>
            </a:solidFill>
          </a:endParaRPr>
        </a:p>
      </dgm:t>
    </dgm:pt>
    <dgm:pt modelId="{8184F6DE-986F-4D23-8FC6-87616EC3EEA1}">
      <dgm:prSet phldrT="[Text]" custT="1"/>
      <dgm:spPr/>
      <dgm:t>
        <a:bodyPr/>
        <a:lstStyle/>
        <a:p>
          <a:r>
            <a:rPr lang="en-CA" sz="1600" b="1" dirty="0">
              <a:solidFill>
                <a:schemeClr val="tx1"/>
              </a:solidFill>
            </a:rPr>
            <a:t>Business Contacts</a:t>
          </a:r>
        </a:p>
      </dgm:t>
    </dgm:pt>
    <dgm:pt modelId="{5C3FB803-3881-4D7B-B932-4D8DBC3F1F7E}" type="parTrans" cxnId="{556F33EF-E346-447C-B5BE-3035322994B7}">
      <dgm:prSet/>
      <dgm:spPr/>
      <dgm:t>
        <a:bodyPr/>
        <a:lstStyle/>
        <a:p>
          <a:endParaRPr lang="en-CA">
            <a:solidFill>
              <a:schemeClr val="tx1"/>
            </a:solidFill>
          </a:endParaRPr>
        </a:p>
      </dgm:t>
    </dgm:pt>
    <dgm:pt modelId="{F600A30A-A6CE-4105-936B-2107638C0EB0}" type="sibTrans" cxnId="{556F33EF-E346-447C-B5BE-3035322994B7}">
      <dgm:prSet/>
      <dgm:spPr/>
      <dgm:t>
        <a:bodyPr/>
        <a:lstStyle/>
        <a:p>
          <a:endParaRPr lang="en-CA">
            <a:solidFill>
              <a:schemeClr val="tx1"/>
            </a:solidFill>
          </a:endParaRPr>
        </a:p>
      </dgm:t>
    </dgm:pt>
    <dgm:pt modelId="{850191AA-9598-4BB0-A0CB-2808D29C57AD}">
      <dgm:prSet phldrT="[Text]" custT="1"/>
      <dgm:spPr/>
      <dgm:t>
        <a:bodyPr/>
        <a:lstStyle/>
        <a:p>
          <a:r>
            <a:rPr lang="en-CA" sz="1600" b="1" dirty="0">
              <a:solidFill>
                <a:schemeClr val="tx1"/>
              </a:solidFill>
            </a:rPr>
            <a:t>Added Value</a:t>
          </a:r>
        </a:p>
        <a:p>
          <a:r>
            <a:rPr lang="en-CA" sz="1600" b="1" dirty="0">
              <a:solidFill>
                <a:schemeClr val="tx1"/>
              </a:solidFill>
            </a:rPr>
            <a:t>Employability</a:t>
          </a:r>
        </a:p>
      </dgm:t>
    </dgm:pt>
    <dgm:pt modelId="{36A8BF47-3D77-4DF7-81C2-5BC3839AA959}" type="parTrans" cxnId="{18330DB0-9C47-4F9E-96A5-FC74038A8E9E}">
      <dgm:prSet/>
      <dgm:spPr/>
      <dgm:t>
        <a:bodyPr/>
        <a:lstStyle/>
        <a:p>
          <a:endParaRPr lang="en-CA">
            <a:solidFill>
              <a:schemeClr val="tx1"/>
            </a:solidFill>
          </a:endParaRPr>
        </a:p>
      </dgm:t>
    </dgm:pt>
    <dgm:pt modelId="{8C98B216-39B0-4C2F-BED7-A9642D9D1A4C}" type="sibTrans" cxnId="{18330DB0-9C47-4F9E-96A5-FC74038A8E9E}">
      <dgm:prSet/>
      <dgm:spPr/>
      <dgm:t>
        <a:bodyPr/>
        <a:lstStyle/>
        <a:p>
          <a:endParaRPr lang="en-CA">
            <a:solidFill>
              <a:schemeClr val="tx1"/>
            </a:solidFill>
          </a:endParaRPr>
        </a:p>
      </dgm:t>
    </dgm:pt>
    <dgm:pt modelId="{C84F5ABB-D0B3-4A4C-8EB6-7DE13F22CBB4}">
      <dgm:prSet phldrT="[Text]" custT="1"/>
      <dgm:spPr/>
      <dgm:t>
        <a:bodyPr/>
        <a:lstStyle/>
        <a:p>
          <a:r>
            <a:rPr lang="en-CA" sz="1600" b="1" dirty="0">
              <a:solidFill>
                <a:schemeClr val="tx1"/>
              </a:solidFill>
            </a:rPr>
            <a:t>Course Credits</a:t>
          </a:r>
        </a:p>
      </dgm:t>
    </dgm:pt>
    <dgm:pt modelId="{CE926940-1612-4C87-BF73-82DB5F874796}" type="parTrans" cxnId="{1F8E01DE-E676-4A9B-867A-48C458D5C7CD}">
      <dgm:prSet/>
      <dgm:spPr/>
      <dgm:t>
        <a:bodyPr/>
        <a:lstStyle/>
        <a:p>
          <a:endParaRPr lang="en-CA">
            <a:solidFill>
              <a:schemeClr val="tx1"/>
            </a:solidFill>
          </a:endParaRPr>
        </a:p>
      </dgm:t>
    </dgm:pt>
    <dgm:pt modelId="{91D65C83-12B6-4E15-80F1-CDAC70797098}" type="sibTrans" cxnId="{1F8E01DE-E676-4A9B-867A-48C458D5C7CD}">
      <dgm:prSet/>
      <dgm:spPr/>
      <dgm:t>
        <a:bodyPr/>
        <a:lstStyle/>
        <a:p>
          <a:endParaRPr lang="en-CA">
            <a:solidFill>
              <a:schemeClr val="tx1"/>
            </a:solidFill>
          </a:endParaRPr>
        </a:p>
      </dgm:t>
    </dgm:pt>
    <dgm:pt modelId="{3ADEABEB-6533-435C-BFC6-764935B57D8F}" type="pres">
      <dgm:prSet presAssocID="{C3783EE5-3719-4893-AE8D-A730FB80D037}" presName="Name0" presStyleCnt="0">
        <dgm:presLayoutVars>
          <dgm:chMax val="1"/>
          <dgm:chPref val="1"/>
          <dgm:dir/>
          <dgm:animOne val="branch"/>
          <dgm:animLvl val="lvl"/>
        </dgm:presLayoutVars>
      </dgm:prSet>
      <dgm:spPr/>
    </dgm:pt>
    <dgm:pt modelId="{4C9B6BD6-0F64-41A6-B060-0529FA22D150}" type="pres">
      <dgm:prSet presAssocID="{D27400DC-82AB-41B7-9F53-FBA4F083357C}" presName="singleCycle" presStyleCnt="0"/>
      <dgm:spPr/>
    </dgm:pt>
    <dgm:pt modelId="{CE0935F6-9B2B-4E21-AABA-63A7E7A412D2}" type="pres">
      <dgm:prSet presAssocID="{D27400DC-82AB-41B7-9F53-FBA4F083357C}" presName="singleCenter" presStyleLbl="node1" presStyleIdx="0" presStyleCnt="5">
        <dgm:presLayoutVars>
          <dgm:chMax val="7"/>
          <dgm:chPref val="7"/>
        </dgm:presLayoutVars>
      </dgm:prSet>
      <dgm:spPr/>
    </dgm:pt>
    <dgm:pt modelId="{C23C3729-59DA-4981-B60C-B473F9806446}" type="pres">
      <dgm:prSet presAssocID="{0C3CBEC5-537B-4D00-BB92-ABE420AD39F1}" presName="Name56" presStyleLbl="parChTrans1D2" presStyleIdx="0" presStyleCnt="4"/>
      <dgm:spPr/>
    </dgm:pt>
    <dgm:pt modelId="{D50F7933-0386-44E2-825C-E0153C56D606}" type="pres">
      <dgm:prSet presAssocID="{778C74C4-74B9-49D0-9FB7-D950C4F0712E}" presName="text0" presStyleLbl="node1" presStyleIdx="1" presStyleCnt="5" custScaleX="164967">
        <dgm:presLayoutVars>
          <dgm:bulletEnabled val="1"/>
        </dgm:presLayoutVars>
      </dgm:prSet>
      <dgm:spPr/>
    </dgm:pt>
    <dgm:pt modelId="{34137204-6DB2-4350-B6EC-6FBC2A3FA0FD}" type="pres">
      <dgm:prSet presAssocID="{5C3FB803-3881-4D7B-B932-4D8DBC3F1F7E}" presName="Name56" presStyleLbl="parChTrans1D2" presStyleIdx="1" presStyleCnt="4"/>
      <dgm:spPr/>
    </dgm:pt>
    <dgm:pt modelId="{A1E89BC4-D0E1-4DB0-B10E-DEBAB80822E0}" type="pres">
      <dgm:prSet presAssocID="{8184F6DE-986F-4D23-8FC6-87616EC3EEA1}" presName="text0" presStyleLbl="node1" presStyleIdx="2" presStyleCnt="5" custScaleX="132461">
        <dgm:presLayoutVars>
          <dgm:bulletEnabled val="1"/>
        </dgm:presLayoutVars>
      </dgm:prSet>
      <dgm:spPr/>
    </dgm:pt>
    <dgm:pt modelId="{387DDD89-39D7-4AE0-A1CC-3423FD8EB5AA}" type="pres">
      <dgm:prSet presAssocID="{36A8BF47-3D77-4DF7-81C2-5BC3839AA959}" presName="Name56" presStyleLbl="parChTrans1D2" presStyleIdx="2" presStyleCnt="4"/>
      <dgm:spPr/>
    </dgm:pt>
    <dgm:pt modelId="{B59288C8-794E-4066-88CE-F9E129C53B8C}" type="pres">
      <dgm:prSet presAssocID="{850191AA-9598-4BB0-A0CB-2808D29C57AD}" presName="text0" presStyleLbl="node1" presStyleIdx="3" presStyleCnt="5" custScaleX="174905" custScaleY="62789" custRadScaleRad="94758" custRadScaleInc="-641">
        <dgm:presLayoutVars>
          <dgm:bulletEnabled val="1"/>
        </dgm:presLayoutVars>
      </dgm:prSet>
      <dgm:spPr/>
    </dgm:pt>
    <dgm:pt modelId="{6AFE9B4C-63CF-4491-9413-CE9A9979EEFA}" type="pres">
      <dgm:prSet presAssocID="{CE926940-1612-4C87-BF73-82DB5F874796}" presName="Name56" presStyleLbl="parChTrans1D2" presStyleIdx="3" presStyleCnt="4"/>
      <dgm:spPr/>
    </dgm:pt>
    <dgm:pt modelId="{7744C870-D5D3-4A4B-B501-41A8FE545FEC}" type="pres">
      <dgm:prSet presAssocID="{C84F5ABB-D0B3-4A4C-8EB6-7DE13F22CBB4}" presName="text0" presStyleLbl="node1" presStyleIdx="4" presStyleCnt="5" custScaleX="125669">
        <dgm:presLayoutVars>
          <dgm:bulletEnabled val="1"/>
        </dgm:presLayoutVars>
      </dgm:prSet>
      <dgm:spPr/>
    </dgm:pt>
  </dgm:ptLst>
  <dgm:cxnLst>
    <dgm:cxn modelId="{C217130D-846F-4FA7-8FC4-4662BA89BB55}" type="presOf" srcId="{778C74C4-74B9-49D0-9FB7-D950C4F0712E}" destId="{D50F7933-0386-44E2-825C-E0153C56D606}" srcOrd="0" destOrd="0" presId="urn:microsoft.com/office/officeart/2008/layout/RadialCluster"/>
    <dgm:cxn modelId="{0F819818-7B51-4B5E-BF93-190CAB339D95}" type="presOf" srcId="{5C3FB803-3881-4D7B-B932-4D8DBC3F1F7E}" destId="{34137204-6DB2-4350-B6EC-6FBC2A3FA0FD}" srcOrd="0" destOrd="0" presId="urn:microsoft.com/office/officeart/2008/layout/RadialCluster"/>
    <dgm:cxn modelId="{86452C19-19BD-4A46-A66F-02FA954B55AF}" type="presOf" srcId="{850191AA-9598-4BB0-A0CB-2808D29C57AD}" destId="{B59288C8-794E-4066-88CE-F9E129C53B8C}" srcOrd="0" destOrd="0" presId="urn:microsoft.com/office/officeart/2008/layout/RadialCluster"/>
    <dgm:cxn modelId="{23048E32-54E6-4E74-926E-415B7E0BEC95}" srcId="{D27400DC-82AB-41B7-9F53-FBA4F083357C}" destId="{778C74C4-74B9-49D0-9FB7-D950C4F0712E}" srcOrd="0" destOrd="0" parTransId="{0C3CBEC5-537B-4D00-BB92-ABE420AD39F1}" sibTransId="{9DEAFD96-F8EA-408A-96D7-0C378975F7D4}"/>
    <dgm:cxn modelId="{532EBE60-C6D4-4023-93B7-C758B1208690}" type="presOf" srcId="{8184F6DE-986F-4D23-8FC6-87616EC3EEA1}" destId="{A1E89BC4-D0E1-4DB0-B10E-DEBAB80822E0}" srcOrd="0" destOrd="0" presId="urn:microsoft.com/office/officeart/2008/layout/RadialCluster"/>
    <dgm:cxn modelId="{75883677-B8E0-4C25-9B90-60CF15613FCF}" type="presOf" srcId="{CE926940-1612-4C87-BF73-82DB5F874796}" destId="{6AFE9B4C-63CF-4491-9413-CE9A9979EEFA}" srcOrd="0" destOrd="0" presId="urn:microsoft.com/office/officeart/2008/layout/RadialCluster"/>
    <dgm:cxn modelId="{4BD60BA2-1174-4118-B33B-44EAE12C2061}" type="presOf" srcId="{D27400DC-82AB-41B7-9F53-FBA4F083357C}" destId="{CE0935F6-9B2B-4E21-AABA-63A7E7A412D2}" srcOrd="0" destOrd="0" presId="urn:microsoft.com/office/officeart/2008/layout/RadialCluster"/>
    <dgm:cxn modelId="{18330DB0-9C47-4F9E-96A5-FC74038A8E9E}" srcId="{D27400DC-82AB-41B7-9F53-FBA4F083357C}" destId="{850191AA-9598-4BB0-A0CB-2808D29C57AD}" srcOrd="2" destOrd="0" parTransId="{36A8BF47-3D77-4DF7-81C2-5BC3839AA959}" sibTransId="{8C98B216-39B0-4C2F-BED7-A9642D9D1A4C}"/>
    <dgm:cxn modelId="{0BD578BA-9AF9-4244-939B-16E5A2DA234C}" type="presOf" srcId="{C3783EE5-3719-4893-AE8D-A730FB80D037}" destId="{3ADEABEB-6533-435C-BFC6-764935B57D8F}" srcOrd="0" destOrd="0" presId="urn:microsoft.com/office/officeart/2008/layout/RadialCluster"/>
    <dgm:cxn modelId="{6A30EDBE-C3EE-4E7C-984F-89A9A9D65ABE}" type="presOf" srcId="{36A8BF47-3D77-4DF7-81C2-5BC3839AA959}" destId="{387DDD89-39D7-4AE0-A1CC-3423FD8EB5AA}" srcOrd="0" destOrd="0" presId="urn:microsoft.com/office/officeart/2008/layout/RadialCluster"/>
    <dgm:cxn modelId="{C5885ECA-A84A-4252-8C1B-EB71221BD405}" type="presOf" srcId="{0C3CBEC5-537B-4D00-BB92-ABE420AD39F1}" destId="{C23C3729-59DA-4981-B60C-B473F9806446}" srcOrd="0" destOrd="0" presId="urn:microsoft.com/office/officeart/2008/layout/RadialCluster"/>
    <dgm:cxn modelId="{1F8E01DE-E676-4A9B-867A-48C458D5C7CD}" srcId="{D27400DC-82AB-41B7-9F53-FBA4F083357C}" destId="{C84F5ABB-D0B3-4A4C-8EB6-7DE13F22CBB4}" srcOrd="3" destOrd="0" parTransId="{CE926940-1612-4C87-BF73-82DB5F874796}" sibTransId="{91D65C83-12B6-4E15-80F1-CDAC70797098}"/>
    <dgm:cxn modelId="{688D46E4-6C12-4C0E-8160-F9F03283C00A}" srcId="{C3783EE5-3719-4893-AE8D-A730FB80D037}" destId="{D27400DC-82AB-41B7-9F53-FBA4F083357C}" srcOrd="0" destOrd="0" parTransId="{C75BF736-8F49-4FC5-A416-5212F241A73C}" sibTransId="{06DE8147-D809-4261-A98A-F97A089857C1}"/>
    <dgm:cxn modelId="{556F33EF-E346-447C-B5BE-3035322994B7}" srcId="{D27400DC-82AB-41B7-9F53-FBA4F083357C}" destId="{8184F6DE-986F-4D23-8FC6-87616EC3EEA1}" srcOrd="1" destOrd="0" parTransId="{5C3FB803-3881-4D7B-B932-4D8DBC3F1F7E}" sibTransId="{F600A30A-A6CE-4105-936B-2107638C0EB0}"/>
    <dgm:cxn modelId="{09DE3DF5-BEB5-4969-89F1-CF14A5E323AF}" type="presOf" srcId="{C84F5ABB-D0B3-4A4C-8EB6-7DE13F22CBB4}" destId="{7744C870-D5D3-4A4B-B501-41A8FE545FEC}" srcOrd="0" destOrd="0" presId="urn:microsoft.com/office/officeart/2008/layout/RadialCluster"/>
    <dgm:cxn modelId="{C6D4D98C-766F-4348-8D91-67B0CB3D9FE8}" type="presParOf" srcId="{3ADEABEB-6533-435C-BFC6-764935B57D8F}" destId="{4C9B6BD6-0F64-41A6-B060-0529FA22D150}" srcOrd="0" destOrd="0" presId="urn:microsoft.com/office/officeart/2008/layout/RadialCluster"/>
    <dgm:cxn modelId="{DD82D843-9E6E-4391-92A3-5FEC46C95184}" type="presParOf" srcId="{4C9B6BD6-0F64-41A6-B060-0529FA22D150}" destId="{CE0935F6-9B2B-4E21-AABA-63A7E7A412D2}" srcOrd="0" destOrd="0" presId="urn:microsoft.com/office/officeart/2008/layout/RadialCluster"/>
    <dgm:cxn modelId="{F48F483A-8E3D-4582-AE20-3096468F5E62}" type="presParOf" srcId="{4C9B6BD6-0F64-41A6-B060-0529FA22D150}" destId="{C23C3729-59DA-4981-B60C-B473F9806446}" srcOrd="1" destOrd="0" presId="urn:microsoft.com/office/officeart/2008/layout/RadialCluster"/>
    <dgm:cxn modelId="{443610CF-D009-4E32-A2F6-83AFE3E70DBB}" type="presParOf" srcId="{4C9B6BD6-0F64-41A6-B060-0529FA22D150}" destId="{D50F7933-0386-44E2-825C-E0153C56D606}" srcOrd="2" destOrd="0" presId="urn:microsoft.com/office/officeart/2008/layout/RadialCluster"/>
    <dgm:cxn modelId="{06890388-813E-4B01-B769-F3E41475317A}" type="presParOf" srcId="{4C9B6BD6-0F64-41A6-B060-0529FA22D150}" destId="{34137204-6DB2-4350-B6EC-6FBC2A3FA0FD}" srcOrd="3" destOrd="0" presId="urn:microsoft.com/office/officeart/2008/layout/RadialCluster"/>
    <dgm:cxn modelId="{74B30A39-59DA-4797-B8A6-29FDE08E7AB4}" type="presParOf" srcId="{4C9B6BD6-0F64-41A6-B060-0529FA22D150}" destId="{A1E89BC4-D0E1-4DB0-B10E-DEBAB80822E0}" srcOrd="4" destOrd="0" presId="urn:microsoft.com/office/officeart/2008/layout/RadialCluster"/>
    <dgm:cxn modelId="{89B04FC6-3109-4E65-8234-1883315DEBDA}" type="presParOf" srcId="{4C9B6BD6-0F64-41A6-B060-0529FA22D150}" destId="{387DDD89-39D7-4AE0-A1CC-3423FD8EB5AA}" srcOrd="5" destOrd="0" presId="urn:microsoft.com/office/officeart/2008/layout/RadialCluster"/>
    <dgm:cxn modelId="{16ECB8EE-5D1E-4172-90CB-D9BA6011E2C4}" type="presParOf" srcId="{4C9B6BD6-0F64-41A6-B060-0529FA22D150}" destId="{B59288C8-794E-4066-88CE-F9E129C53B8C}" srcOrd="6" destOrd="0" presId="urn:microsoft.com/office/officeart/2008/layout/RadialCluster"/>
    <dgm:cxn modelId="{0BF65A3F-B1C8-4856-A540-FBF93C6F061B}" type="presParOf" srcId="{4C9B6BD6-0F64-41A6-B060-0529FA22D150}" destId="{6AFE9B4C-63CF-4491-9413-CE9A9979EEFA}" srcOrd="7" destOrd="0" presId="urn:microsoft.com/office/officeart/2008/layout/RadialCluster"/>
    <dgm:cxn modelId="{9C22E2D5-1AAF-4F06-83F8-D86820354151}" type="presParOf" srcId="{4C9B6BD6-0F64-41A6-B060-0529FA22D150}" destId="{7744C870-D5D3-4A4B-B501-41A8FE545FEC}"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783EE5-3719-4893-AE8D-A730FB80D037}" type="doc">
      <dgm:prSet loTypeId="urn:microsoft.com/office/officeart/2008/layout/RadialCluster" loCatId="relationship" qsTypeId="urn:microsoft.com/office/officeart/2005/8/quickstyle/simple1" qsCatId="simple" csTypeId="urn:microsoft.com/office/officeart/2005/8/colors/accent4_1" csCatId="accent4" phldr="1"/>
      <dgm:spPr/>
      <dgm:t>
        <a:bodyPr/>
        <a:lstStyle/>
        <a:p>
          <a:endParaRPr lang="en-CA"/>
        </a:p>
      </dgm:t>
    </dgm:pt>
    <dgm:pt modelId="{D27400DC-82AB-41B7-9F53-FBA4F083357C}">
      <dgm:prSet phldrT="[Text]" custT="1">
        <dgm:style>
          <a:lnRef idx="0">
            <a:scrgbClr r="0" g="0" b="0"/>
          </a:lnRef>
          <a:fillRef idx="0">
            <a:scrgbClr r="0" g="0" b="0"/>
          </a:fillRef>
          <a:effectRef idx="0">
            <a:scrgbClr r="0" g="0" b="0"/>
          </a:effectRef>
          <a:fontRef idx="minor">
            <a:schemeClr val="lt1"/>
          </a:fontRef>
        </dgm:style>
      </dgm:prSet>
      <dgm:spPr>
        <a:solidFill>
          <a:schemeClr val="accent4"/>
        </a:solidFill>
        <a:ln>
          <a:noFill/>
        </a:ln>
      </dgm:spPr>
      <dgm:t>
        <a:bodyPr/>
        <a:lstStyle/>
        <a:p>
          <a:r>
            <a:rPr lang="en-CA" sz="2500" b="1" dirty="0">
              <a:solidFill>
                <a:schemeClr val="bg1"/>
              </a:solidFill>
              <a:latin typeface="+mj-lt"/>
            </a:rPr>
            <a:t>Avantages</a:t>
          </a:r>
        </a:p>
      </dgm:t>
    </dgm:pt>
    <dgm:pt modelId="{C75BF736-8F49-4FC5-A416-5212F241A73C}" type="parTrans" cxnId="{688D46E4-6C12-4C0E-8160-F9F03283C00A}">
      <dgm:prSet/>
      <dgm:spPr/>
      <dgm:t>
        <a:bodyPr/>
        <a:lstStyle/>
        <a:p>
          <a:endParaRPr lang="en-CA"/>
        </a:p>
      </dgm:t>
    </dgm:pt>
    <dgm:pt modelId="{06DE8147-D809-4261-A98A-F97A089857C1}" type="sibTrans" cxnId="{688D46E4-6C12-4C0E-8160-F9F03283C00A}">
      <dgm:prSet/>
      <dgm:spPr/>
      <dgm:t>
        <a:bodyPr/>
        <a:lstStyle/>
        <a:p>
          <a:endParaRPr lang="en-CA"/>
        </a:p>
      </dgm:t>
    </dgm:pt>
    <dgm:pt modelId="{778C74C4-74B9-49D0-9FB7-D950C4F0712E}">
      <dgm:prSet phldrT="[Text]" custT="1"/>
      <dgm:spPr/>
      <dgm:t>
        <a:bodyPr/>
        <a:lstStyle/>
        <a:p>
          <a:r>
            <a:rPr lang="fr-FR" sz="1600" b="1" i="0" dirty="0"/>
            <a:t>Expérience</a:t>
          </a:r>
        </a:p>
        <a:p>
          <a:r>
            <a:rPr lang="fr-FR" sz="1600" b="1" i="0" dirty="0"/>
            <a:t>professionnelle</a:t>
          </a:r>
          <a:endParaRPr lang="en-CA" sz="1600" b="1" dirty="0"/>
        </a:p>
      </dgm:t>
    </dgm:pt>
    <dgm:pt modelId="{0C3CBEC5-537B-4D00-BB92-ABE420AD39F1}" type="parTrans" cxnId="{23048E32-54E6-4E74-926E-415B7E0BEC95}">
      <dgm:prSet/>
      <dgm:spPr/>
      <dgm:t>
        <a:bodyPr/>
        <a:lstStyle/>
        <a:p>
          <a:endParaRPr lang="en-CA"/>
        </a:p>
      </dgm:t>
    </dgm:pt>
    <dgm:pt modelId="{9DEAFD96-F8EA-408A-96D7-0C378975F7D4}" type="sibTrans" cxnId="{23048E32-54E6-4E74-926E-415B7E0BEC95}">
      <dgm:prSet/>
      <dgm:spPr/>
      <dgm:t>
        <a:bodyPr/>
        <a:lstStyle/>
        <a:p>
          <a:endParaRPr lang="en-CA"/>
        </a:p>
      </dgm:t>
    </dgm:pt>
    <dgm:pt modelId="{8184F6DE-986F-4D23-8FC6-87616EC3EEA1}">
      <dgm:prSet phldrT="[Text]" custT="1"/>
      <dgm:spPr/>
      <dgm:t>
        <a:bodyPr/>
        <a:lstStyle/>
        <a:p>
          <a:r>
            <a:rPr lang="fr-CA" sz="1600" b="1" noProof="0" dirty="0"/>
            <a:t>Relations d’affaires</a:t>
          </a:r>
        </a:p>
      </dgm:t>
    </dgm:pt>
    <dgm:pt modelId="{5C3FB803-3881-4D7B-B932-4D8DBC3F1F7E}" type="parTrans" cxnId="{556F33EF-E346-447C-B5BE-3035322994B7}">
      <dgm:prSet/>
      <dgm:spPr/>
      <dgm:t>
        <a:bodyPr/>
        <a:lstStyle/>
        <a:p>
          <a:endParaRPr lang="en-CA"/>
        </a:p>
      </dgm:t>
    </dgm:pt>
    <dgm:pt modelId="{F600A30A-A6CE-4105-936B-2107638C0EB0}" type="sibTrans" cxnId="{556F33EF-E346-447C-B5BE-3035322994B7}">
      <dgm:prSet/>
      <dgm:spPr/>
      <dgm:t>
        <a:bodyPr/>
        <a:lstStyle/>
        <a:p>
          <a:endParaRPr lang="en-CA"/>
        </a:p>
      </dgm:t>
    </dgm:pt>
    <dgm:pt modelId="{850191AA-9598-4BB0-A0CB-2808D29C57AD}">
      <dgm:prSet phldrT="[Text]" custT="1"/>
      <dgm:spPr/>
      <dgm:t>
        <a:bodyPr/>
        <a:lstStyle/>
        <a:p>
          <a:r>
            <a:rPr lang="fr-CA" sz="1600" b="1" noProof="0" dirty="0"/>
            <a:t>Valeur ajoutée</a:t>
          </a:r>
        </a:p>
        <a:p>
          <a:r>
            <a:rPr lang="fr-CA" sz="1600" b="1" noProof="0" dirty="0"/>
            <a:t>Employabilité</a:t>
          </a:r>
        </a:p>
      </dgm:t>
    </dgm:pt>
    <dgm:pt modelId="{36A8BF47-3D77-4DF7-81C2-5BC3839AA959}" type="parTrans" cxnId="{18330DB0-9C47-4F9E-96A5-FC74038A8E9E}">
      <dgm:prSet/>
      <dgm:spPr/>
      <dgm:t>
        <a:bodyPr/>
        <a:lstStyle/>
        <a:p>
          <a:endParaRPr lang="en-CA"/>
        </a:p>
      </dgm:t>
    </dgm:pt>
    <dgm:pt modelId="{8C98B216-39B0-4C2F-BED7-A9642D9D1A4C}" type="sibTrans" cxnId="{18330DB0-9C47-4F9E-96A5-FC74038A8E9E}">
      <dgm:prSet/>
      <dgm:spPr/>
      <dgm:t>
        <a:bodyPr/>
        <a:lstStyle/>
        <a:p>
          <a:endParaRPr lang="en-CA"/>
        </a:p>
      </dgm:t>
    </dgm:pt>
    <dgm:pt modelId="{C84F5ABB-D0B3-4A4C-8EB6-7DE13F22CBB4}">
      <dgm:prSet phldrT="[Text]" custT="1"/>
      <dgm:spPr/>
      <dgm:t>
        <a:bodyPr/>
        <a:lstStyle/>
        <a:p>
          <a:r>
            <a:rPr lang="fr-CA" sz="1600" b="1" noProof="0" dirty="0"/>
            <a:t>Crédits</a:t>
          </a:r>
        </a:p>
        <a:p>
          <a:r>
            <a:rPr lang="fr-CA" sz="1600" b="1" noProof="0" dirty="0"/>
            <a:t>universitaires</a:t>
          </a:r>
        </a:p>
      </dgm:t>
    </dgm:pt>
    <dgm:pt modelId="{CE926940-1612-4C87-BF73-82DB5F874796}" type="parTrans" cxnId="{1F8E01DE-E676-4A9B-867A-48C458D5C7CD}">
      <dgm:prSet/>
      <dgm:spPr/>
      <dgm:t>
        <a:bodyPr/>
        <a:lstStyle/>
        <a:p>
          <a:endParaRPr lang="en-CA"/>
        </a:p>
      </dgm:t>
    </dgm:pt>
    <dgm:pt modelId="{91D65C83-12B6-4E15-80F1-CDAC70797098}" type="sibTrans" cxnId="{1F8E01DE-E676-4A9B-867A-48C458D5C7CD}">
      <dgm:prSet/>
      <dgm:spPr/>
      <dgm:t>
        <a:bodyPr/>
        <a:lstStyle/>
        <a:p>
          <a:endParaRPr lang="en-CA"/>
        </a:p>
      </dgm:t>
    </dgm:pt>
    <dgm:pt modelId="{3ADEABEB-6533-435C-BFC6-764935B57D8F}" type="pres">
      <dgm:prSet presAssocID="{C3783EE5-3719-4893-AE8D-A730FB80D037}" presName="Name0" presStyleCnt="0">
        <dgm:presLayoutVars>
          <dgm:chMax val="1"/>
          <dgm:chPref val="1"/>
          <dgm:dir/>
          <dgm:animOne val="branch"/>
          <dgm:animLvl val="lvl"/>
        </dgm:presLayoutVars>
      </dgm:prSet>
      <dgm:spPr/>
    </dgm:pt>
    <dgm:pt modelId="{4C9B6BD6-0F64-41A6-B060-0529FA22D150}" type="pres">
      <dgm:prSet presAssocID="{D27400DC-82AB-41B7-9F53-FBA4F083357C}" presName="singleCycle" presStyleCnt="0"/>
      <dgm:spPr/>
    </dgm:pt>
    <dgm:pt modelId="{CE0935F6-9B2B-4E21-AABA-63A7E7A412D2}" type="pres">
      <dgm:prSet presAssocID="{D27400DC-82AB-41B7-9F53-FBA4F083357C}" presName="singleCenter" presStyleLbl="node1" presStyleIdx="0" presStyleCnt="5" custScaleX="134683">
        <dgm:presLayoutVars>
          <dgm:chMax val="7"/>
          <dgm:chPref val="7"/>
        </dgm:presLayoutVars>
      </dgm:prSet>
      <dgm:spPr/>
    </dgm:pt>
    <dgm:pt modelId="{C23C3729-59DA-4981-B60C-B473F9806446}" type="pres">
      <dgm:prSet presAssocID="{0C3CBEC5-537B-4D00-BB92-ABE420AD39F1}" presName="Name56" presStyleLbl="parChTrans1D2" presStyleIdx="0" presStyleCnt="4"/>
      <dgm:spPr/>
    </dgm:pt>
    <dgm:pt modelId="{D50F7933-0386-44E2-825C-E0153C56D606}" type="pres">
      <dgm:prSet presAssocID="{778C74C4-74B9-49D0-9FB7-D950C4F0712E}" presName="text0" presStyleLbl="node1" presStyleIdx="1" presStyleCnt="5" custScaleX="225809" custScaleY="69984">
        <dgm:presLayoutVars>
          <dgm:bulletEnabled val="1"/>
        </dgm:presLayoutVars>
      </dgm:prSet>
      <dgm:spPr/>
    </dgm:pt>
    <dgm:pt modelId="{34137204-6DB2-4350-B6EC-6FBC2A3FA0FD}" type="pres">
      <dgm:prSet presAssocID="{5C3FB803-3881-4D7B-B932-4D8DBC3F1F7E}" presName="Name56" presStyleLbl="parChTrans1D2" presStyleIdx="1" presStyleCnt="4"/>
      <dgm:spPr/>
    </dgm:pt>
    <dgm:pt modelId="{A1E89BC4-D0E1-4DB0-B10E-DEBAB80822E0}" type="pres">
      <dgm:prSet presAssocID="{8184F6DE-986F-4D23-8FC6-87616EC3EEA1}" presName="text0" presStyleLbl="node1" presStyleIdx="2" presStyleCnt="5" custScaleX="116466" custScaleY="72893" custRadScaleRad="99048" custRadScaleInc="570">
        <dgm:presLayoutVars>
          <dgm:bulletEnabled val="1"/>
        </dgm:presLayoutVars>
      </dgm:prSet>
      <dgm:spPr/>
    </dgm:pt>
    <dgm:pt modelId="{387DDD89-39D7-4AE0-A1CC-3423FD8EB5AA}" type="pres">
      <dgm:prSet presAssocID="{36A8BF47-3D77-4DF7-81C2-5BC3839AA959}" presName="Name56" presStyleLbl="parChTrans1D2" presStyleIdx="2" presStyleCnt="4"/>
      <dgm:spPr/>
    </dgm:pt>
    <dgm:pt modelId="{B59288C8-794E-4066-88CE-F9E129C53B8C}" type="pres">
      <dgm:prSet presAssocID="{850191AA-9598-4BB0-A0CB-2808D29C57AD}" presName="text0" presStyleLbl="node1" presStyleIdx="3" presStyleCnt="5" custScaleX="174905" custScaleY="59435">
        <dgm:presLayoutVars>
          <dgm:bulletEnabled val="1"/>
        </dgm:presLayoutVars>
      </dgm:prSet>
      <dgm:spPr/>
    </dgm:pt>
    <dgm:pt modelId="{6AFE9B4C-63CF-4491-9413-CE9A9979EEFA}" type="pres">
      <dgm:prSet presAssocID="{CE926940-1612-4C87-BF73-82DB5F874796}" presName="Name56" presStyleLbl="parChTrans1D2" presStyleIdx="3" presStyleCnt="4"/>
      <dgm:spPr/>
    </dgm:pt>
    <dgm:pt modelId="{7744C870-D5D3-4A4B-B501-41A8FE545FEC}" type="pres">
      <dgm:prSet presAssocID="{C84F5ABB-D0B3-4A4C-8EB6-7DE13F22CBB4}" presName="text0" presStyleLbl="node1" presStyleIdx="4" presStyleCnt="5" custScaleX="140307" custScaleY="63644">
        <dgm:presLayoutVars>
          <dgm:bulletEnabled val="1"/>
        </dgm:presLayoutVars>
      </dgm:prSet>
      <dgm:spPr/>
    </dgm:pt>
  </dgm:ptLst>
  <dgm:cxnLst>
    <dgm:cxn modelId="{C217130D-846F-4FA7-8FC4-4662BA89BB55}" type="presOf" srcId="{778C74C4-74B9-49D0-9FB7-D950C4F0712E}" destId="{D50F7933-0386-44E2-825C-E0153C56D606}" srcOrd="0" destOrd="0" presId="urn:microsoft.com/office/officeart/2008/layout/RadialCluster"/>
    <dgm:cxn modelId="{0F819818-7B51-4B5E-BF93-190CAB339D95}" type="presOf" srcId="{5C3FB803-3881-4D7B-B932-4D8DBC3F1F7E}" destId="{34137204-6DB2-4350-B6EC-6FBC2A3FA0FD}" srcOrd="0" destOrd="0" presId="urn:microsoft.com/office/officeart/2008/layout/RadialCluster"/>
    <dgm:cxn modelId="{86452C19-19BD-4A46-A66F-02FA954B55AF}" type="presOf" srcId="{850191AA-9598-4BB0-A0CB-2808D29C57AD}" destId="{B59288C8-794E-4066-88CE-F9E129C53B8C}" srcOrd="0" destOrd="0" presId="urn:microsoft.com/office/officeart/2008/layout/RadialCluster"/>
    <dgm:cxn modelId="{23048E32-54E6-4E74-926E-415B7E0BEC95}" srcId="{D27400DC-82AB-41B7-9F53-FBA4F083357C}" destId="{778C74C4-74B9-49D0-9FB7-D950C4F0712E}" srcOrd="0" destOrd="0" parTransId="{0C3CBEC5-537B-4D00-BB92-ABE420AD39F1}" sibTransId="{9DEAFD96-F8EA-408A-96D7-0C378975F7D4}"/>
    <dgm:cxn modelId="{532EBE60-C6D4-4023-93B7-C758B1208690}" type="presOf" srcId="{8184F6DE-986F-4D23-8FC6-87616EC3EEA1}" destId="{A1E89BC4-D0E1-4DB0-B10E-DEBAB80822E0}" srcOrd="0" destOrd="0" presId="urn:microsoft.com/office/officeart/2008/layout/RadialCluster"/>
    <dgm:cxn modelId="{75883677-B8E0-4C25-9B90-60CF15613FCF}" type="presOf" srcId="{CE926940-1612-4C87-BF73-82DB5F874796}" destId="{6AFE9B4C-63CF-4491-9413-CE9A9979EEFA}" srcOrd="0" destOrd="0" presId="urn:microsoft.com/office/officeart/2008/layout/RadialCluster"/>
    <dgm:cxn modelId="{4BD60BA2-1174-4118-B33B-44EAE12C2061}" type="presOf" srcId="{D27400DC-82AB-41B7-9F53-FBA4F083357C}" destId="{CE0935F6-9B2B-4E21-AABA-63A7E7A412D2}" srcOrd="0" destOrd="0" presId="urn:microsoft.com/office/officeart/2008/layout/RadialCluster"/>
    <dgm:cxn modelId="{18330DB0-9C47-4F9E-96A5-FC74038A8E9E}" srcId="{D27400DC-82AB-41B7-9F53-FBA4F083357C}" destId="{850191AA-9598-4BB0-A0CB-2808D29C57AD}" srcOrd="2" destOrd="0" parTransId="{36A8BF47-3D77-4DF7-81C2-5BC3839AA959}" sibTransId="{8C98B216-39B0-4C2F-BED7-A9642D9D1A4C}"/>
    <dgm:cxn modelId="{0BD578BA-9AF9-4244-939B-16E5A2DA234C}" type="presOf" srcId="{C3783EE5-3719-4893-AE8D-A730FB80D037}" destId="{3ADEABEB-6533-435C-BFC6-764935B57D8F}" srcOrd="0" destOrd="0" presId="urn:microsoft.com/office/officeart/2008/layout/RadialCluster"/>
    <dgm:cxn modelId="{6A30EDBE-C3EE-4E7C-984F-89A9A9D65ABE}" type="presOf" srcId="{36A8BF47-3D77-4DF7-81C2-5BC3839AA959}" destId="{387DDD89-39D7-4AE0-A1CC-3423FD8EB5AA}" srcOrd="0" destOrd="0" presId="urn:microsoft.com/office/officeart/2008/layout/RadialCluster"/>
    <dgm:cxn modelId="{C5885ECA-A84A-4252-8C1B-EB71221BD405}" type="presOf" srcId="{0C3CBEC5-537B-4D00-BB92-ABE420AD39F1}" destId="{C23C3729-59DA-4981-B60C-B473F9806446}" srcOrd="0" destOrd="0" presId="urn:microsoft.com/office/officeart/2008/layout/RadialCluster"/>
    <dgm:cxn modelId="{1F8E01DE-E676-4A9B-867A-48C458D5C7CD}" srcId="{D27400DC-82AB-41B7-9F53-FBA4F083357C}" destId="{C84F5ABB-D0B3-4A4C-8EB6-7DE13F22CBB4}" srcOrd="3" destOrd="0" parTransId="{CE926940-1612-4C87-BF73-82DB5F874796}" sibTransId="{91D65C83-12B6-4E15-80F1-CDAC70797098}"/>
    <dgm:cxn modelId="{688D46E4-6C12-4C0E-8160-F9F03283C00A}" srcId="{C3783EE5-3719-4893-AE8D-A730FB80D037}" destId="{D27400DC-82AB-41B7-9F53-FBA4F083357C}" srcOrd="0" destOrd="0" parTransId="{C75BF736-8F49-4FC5-A416-5212F241A73C}" sibTransId="{06DE8147-D809-4261-A98A-F97A089857C1}"/>
    <dgm:cxn modelId="{556F33EF-E346-447C-B5BE-3035322994B7}" srcId="{D27400DC-82AB-41B7-9F53-FBA4F083357C}" destId="{8184F6DE-986F-4D23-8FC6-87616EC3EEA1}" srcOrd="1" destOrd="0" parTransId="{5C3FB803-3881-4D7B-B932-4D8DBC3F1F7E}" sibTransId="{F600A30A-A6CE-4105-936B-2107638C0EB0}"/>
    <dgm:cxn modelId="{09DE3DF5-BEB5-4969-89F1-CF14A5E323AF}" type="presOf" srcId="{C84F5ABB-D0B3-4A4C-8EB6-7DE13F22CBB4}" destId="{7744C870-D5D3-4A4B-B501-41A8FE545FEC}" srcOrd="0" destOrd="0" presId="urn:microsoft.com/office/officeart/2008/layout/RadialCluster"/>
    <dgm:cxn modelId="{C6D4D98C-766F-4348-8D91-67B0CB3D9FE8}" type="presParOf" srcId="{3ADEABEB-6533-435C-BFC6-764935B57D8F}" destId="{4C9B6BD6-0F64-41A6-B060-0529FA22D150}" srcOrd="0" destOrd="0" presId="urn:microsoft.com/office/officeart/2008/layout/RadialCluster"/>
    <dgm:cxn modelId="{DD82D843-9E6E-4391-92A3-5FEC46C95184}" type="presParOf" srcId="{4C9B6BD6-0F64-41A6-B060-0529FA22D150}" destId="{CE0935F6-9B2B-4E21-AABA-63A7E7A412D2}" srcOrd="0" destOrd="0" presId="urn:microsoft.com/office/officeart/2008/layout/RadialCluster"/>
    <dgm:cxn modelId="{F48F483A-8E3D-4582-AE20-3096468F5E62}" type="presParOf" srcId="{4C9B6BD6-0F64-41A6-B060-0529FA22D150}" destId="{C23C3729-59DA-4981-B60C-B473F9806446}" srcOrd="1" destOrd="0" presId="urn:microsoft.com/office/officeart/2008/layout/RadialCluster"/>
    <dgm:cxn modelId="{443610CF-D009-4E32-A2F6-83AFE3E70DBB}" type="presParOf" srcId="{4C9B6BD6-0F64-41A6-B060-0529FA22D150}" destId="{D50F7933-0386-44E2-825C-E0153C56D606}" srcOrd="2" destOrd="0" presId="urn:microsoft.com/office/officeart/2008/layout/RadialCluster"/>
    <dgm:cxn modelId="{06890388-813E-4B01-B769-F3E41475317A}" type="presParOf" srcId="{4C9B6BD6-0F64-41A6-B060-0529FA22D150}" destId="{34137204-6DB2-4350-B6EC-6FBC2A3FA0FD}" srcOrd="3" destOrd="0" presId="urn:microsoft.com/office/officeart/2008/layout/RadialCluster"/>
    <dgm:cxn modelId="{74B30A39-59DA-4797-B8A6-29FDE08E7AB4}" type="presParOf" srcId="{4C9B6BD6-0F64-41A6-B060-0529FA22D150}" destId="{A1E89BC4-D0E1-4DB0-B10E-DEBAB80822E0}" srcOrd="4" destOrd="0" presId="urn:microsoft.com/office/officeart/2008/layout/RadialCluster"/>
    <dgm:cxn modelId="{89B04FC6-3109-4E65-8234-1883315DEBDA}" type="presParOf" srcId="{4C9B6BD6-0F64-41A6-B060-0529FA22D150}" destId="{387DDD89-39D7-4AE0-A1CC-3423FD8EB5AA}" srcOrd="5" destOrd="0" presId="urn:microsoft.com/office/officeart/2008/layout/RadialCluster"/>
    <dgm:cxn modelId="{16ECB8EE-5D1E-4172-90CB-D9BA6011E2C4}" type="presParOf" srcId="{4C9B6BD6-0F64-41A6-B060-0529FA22D150}" destId="{B59288C8-794E-4066-88CE-F9E129C53B8C}" srcOrd="6" destOrd="0" presId="urn:microsoft.com/office/officeart/2008/layout/RadialCluster"/>
    <dgm:cxn modelId="{0BF65A3F-B1C8-4856-A540-FBF93C6F061B}" type="presParOf" srcId="{4C9B6BD6-0F64-41A6-B060-0529FA22D150}" destId="{6AFE9B4C-63CF-4491-9413-CE9A9979EEFA}" srcOrd="7" destOrd="0" presId="urn:microsoft.com/office/officeart/2008/layout/RadialCluster"/>
    <dgm:cxn modelId="{9C22E2D5-1AAF-4F06-83F8-D86820354151}" type="presParOf" srcId="{4C9B6BD6-0F64-41A6-B060-0529FA22D150}" destId="{7744C870-D5D3-4A4B-B501-41A8FE545FEC}" srcOrd="8" destOrd="0" presId="urn:microsoft.com/office/officeart/2008/layout/RadialCluster"/>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9D5106-60ED-4A01-8727-B81957358CEC}" type="doc">
      <dgm:prSet loTypeId="urn:microsoft.com/office/officeart/2008/layout/HorizontalMultiLevelHierarchy" loCatId="hierarchy" qsTypeId="urn:microsoft.com/office/officeart/2005/8/quickstyle/simple1" qsCatId="simple" csTypeId="urn:microsoft.com/office/officeart/2005/8/colors/accent6_2" csCatId="accent6" phldr="1"/>
      <dgm:spPr/>
      <dgm:t>
        <a:bodyPr/>
        <a:lstStyle/>
        <a:p>
          <a:endParaRPr lang="en-CA"/>
        </a:p>
      </dgm:t>
    </dgm:pt>
    <dgm:pt modelId="{C084AFB0-0DAE-4E83-80A4-EBE82448B242}">
      <dgm:prSet custT="1">
        <dgm:style>
          <a:lnRef idx="3">
            <a:schemeClr val="lt1"/>
          </a:lnRef>
          <a:fillRef idx="1">
            <a:schemeClr val="accent4"/>
          </a:fillRef>
          <a:effectRef idx="1">
            <a:schemeClr val="accent4"/>
          </a:effectRef>
          <a:fontRef idx="minor">
            <a:schemeClr val="lt1"/>
          </a:fontRef>
        </dgm:style>
      </dgm:prSet>
      <dgm:spPr/>
      <dgm:t>
        <a:bodyPr/>
        <a:lstStyle/>
        <a:p>
          <a:r>
            <a:rPr lang="fr-FR" sz="2800" b="1" i="0" dirty="0">
              <a:solidFill>
                <a:schemeClr val="bg1"/>
              </a:solidFill>
              <a:latin typeface="+mj-lt"/>
            </a:rPr>
            <a:t>Exigences d’admissibilité</a:t>
          </a:r>
          <a:endParaRPr lang="en-CA" sz="2800" dirty="0">
            <a:solidFill>
              <a:schemeClr val="bg1"/>
            </a:solidFill>
            <a:latin typeface="+mj-lt"/>
          </a:endParaRPr>
        </a:p>
      </dgm:t>
    </dgm:pt>
    <dgm:pt modelId="{00FAE2F7-C421-448B-976B-6820855017C2}" type="parTrans" cxnId="{0B5228F4-7A01-4A48-A8B3-336429E373C3}">
      <dgm:prSet/>
      <dgm:spPr/>
      <dgm:t>
        <a:bodyPr/>
        <a:lstStyle/>
        <a:p>
          <a:endParaRPr lang="en-CA"/>
        </a:p>
      </dgm:t>
    </dgm:pt>
    <dgm:pt modelId="{DA3B011A-493A-4E8D-AD66-DE34567CBD3C}" type="sibTrans" cxnId="{0B5228F4-7A01-4A48-A8B3-336429E373C3}">
      <dgm:prSet/>
      <dgm:spPr/>
      <dgm:t>
        <a:bodyPr/>
        <a:lstStyle/>
        <a:p>
          <a:endParaRPr lang="en-CA"/>
        </a:p>
      </dgm:t>
    </dgm:pt>
    <dgm:pt modelId="{B4D307B9-F6D6-4247-86FF-BB7C8D74190A}">
      <dgm:prSet custT="1"/>
      <dgm:spPr/>
      <dgm:t>
        <a:bodyPr/>
        <a:lstStyle/>
        <a:p>
          <a:r>
            <a:rPr lang="fr-FR" sz="1600" b="0" i="0" dirty="0"/>
            <a:t>Vous devez avoir terminé avec succès les cours du tronc commun de 1</a:t>
          </a:r>
          <a:r>
            <a:rPr lang="fr-FR" sz="1600" b="0" i="0" baseline="30000" dirty="0"/>
            <a:t>re</a:t>
          </a:r>
          <a:r>
            <a:rPr lang="fr-FR" sz="1600" b="0" i="0" dirty="0"/>
            <a:t> et de 2</a:t>
          </a:r>
          <a:r>
            <a:rPr lang="fr-FR" sz="1600" b="0" i="0" baseline="30000" dirty="0"/>
            <a:t>e </a:t>
          </a:r>
          <a:r>
            <a:rPr lang="fr-FR" sz="1600" b="0" i="0" dirty="0"/>
            <a:t>années de votre option </a:t>
          </a:r>
          <a:r>
            <a:rPr lang="fr-FR" sz="1600" b="0" i="0" u="sng" dirty="0"/>
            <a:t>avant</a:t>
          </a:r>
          <a:r>
            <a:rPr lang="fr-FR" sz="1600" b="0" i="0" dirty="0"/>
            <a:t> le début de votre stage.</a:t>
          </a:r>
          <a:endParaRPr lang="en-CA" sz="1600" dirty="0"/>
        </a:p>
      </dgm:t>
    </dgm:pt>
    <dgm:pt modelId="{406E5A32-F37A-4895-A432-AF371159CD42}" type="parTrans" cxnId="{9AD5D324-3F0A-405F-B9D8-BB32280C3B7D}">
      <dgm:prSet/>
      <dgm:spPr/>
      <dgm:t>
        <a:bodyPr/>
        <a:lstStyle/>
        <a:p>
          <a:endParaRPr lang="en-CA"/>
        </a:p>
      </dgm:t>
    </dgm:pt>
    <dgm:pt modelId="{4FB0CF6A-B6F0-4F71-BB40-32465993C01D}" type="sibTrans" cxnId="{9AD5D324-3F0A-405F-B9D8-BB32280C3B7D}">
      <dgm:prSet/>
      <dgm:spPr/>
      <dgm:t>
        <a:bodyPr/>
        <a:lstStyle/>
        <a:p>
          <a:endParaRPr lang="en-CA"/>
        </a:p>
      </dgm:t>
    </dgm:pt>
    <dgm:pt modelId="{597864C2-478A-45DA-A97E-90D4D5921BD3}">
      <dgm:prSet custT="1"/>
      <dgm:spPr/>
      <dgm:t>
        <a:bodyPr/>
        <a:lstStyle/>
        <a:p>
          <a:r>
            <a:rPr lang="fr-FR" sz="1600" b="0" i="0" dirty="0"/>
            <a:t>Vous devez avoir une moyenne pondérée cumulative (MPC) minimale de 6,0.</a:t>
          </a:r>
          <a:endParaRPr lang="en-CA" sz="1600" dirty="0"/>
        </a:p>
      </dgm:t>
    </dgm:pt>
    <dgm:pt modelId="{D3022663-2116-4678-ABA9-29BA0A5DFB62}" type="parTrans" cxnId="{2BCE9D42-6011-4870-8917-902CC90316BA}">
      <dgm:prSet/>
      <dgm:spPr/>
      <dgm:t>
        <a:bodyPr/>
        <a:lstStyle/>
        <a:p>
          <a:endParaRPr lang="en-CA"/>
        </a:p>
      </dgm:t>
    </dgm:pt>
    <dgm:pt modelId="{87529479-C51C-4535-B421-4611E698339D}" type="sibTrans" cxnId="{2BCE9D42-6011-4870-8917-902CC90316BA}">
      <dgm:prSet/>
      <dgm:spPr/>
      <dgm:t>
        <a:bodyPr/>
        <a:lstStyle/>
        <a:p>
          <a:endParaRPr lang="en-CA"/>
        </a:p>
      </dgm:t>
    </dgm:pt>
    <dgm:pt modelId="{5D6F008A-8D70-4070-84A2-801D947E32B0}">
      <dgm:prSet custT="1"/>
      <dgm:spPr/>
      <dgm:t>
        <a:bodyPr/>
        <a:lstStyle/>
        <a:p>
          <a:r>
            <a:rPr lang="fr-FR" sz="1600" b="0" i="0" dirty="0"/>
            <a:t>Vous faites preuve d’engagement, avez soif d’apprendre et souhaitez faire honneur à l’École de gestion Telfer.</a:t>
          </a:r>
          <a:endParaRPr lang="en-CA" sz="1600" dirty="0"/>
        </a:p>
      </dgm:t>
    </dgm:pt>
    <dgm:pt modelId="{FD0B6AE9-80B2-498E-81CE-18874A42BA02}" type="parTrans" cxnId="{F6ECB43E-A1AD-482F-99BA-BDDBCBB78430}">
      <dgm:prSet/>
      <dgm:spPr/>
      <dgm:t>
        <a:bodyPr/>
        <a:lstStyle/>
        <a:p>
          <a:endParaRPr lang="en-CA"/>
        </a:p>
      </dgm:t>
    </dgm:pt>
    <dgm:pt modelId="{439F2B81-DF21-4E79-BA4F-6F94056693D6}" type="sibTrans" cxnId="{F6ECB43E-A1AD-482F-99BA-BDDBCBB78430}">
      <dgm:prSet/>
      <dgm:spPr/>
      <dgm:t>
        <a:bodyPr/>
        <a:lstStyle/>
        <a:p>
          <a:endParaRPr lang="en-CA"/>
        </a:p>
      </dgm:t>
    </dgm:pt>
    <dgm:pt modelId="{40129E2B-A307-4497-8C1E-E64341EE0321}">
      <dgm:prSet custT="1"/>
      <dgm:spPr/>
      <dgm:t>
        <a:bodyPr/>
        <a:lstStyle/>
        <a:p>
          <a:r>
            <a:rPr lang="fr-FR" sz="1600" b="0" i="0" dirty="0"/>
            <a:t>Vous ne pouvez pas être inscrit(e) au régime d’enseignement coopératif</a:t>
          </a:r>
          <a:r>
            <a:rPr lang="fr-FR" sz="1400" b="0" i="0" dirty="0"/>
            <a:t>.</a:t>
          </a:r>
          <a:endParaRPr lang="en-CA" sz="1400" dirty="0"/>
        </a:p>
      </dgm:t>
    </dgm:pt>
    <dgm:pt modelId="{776B0B05-83C6-470D-B925-8B84EC127B1F}" type="parTrans" cxnId="{C3BF7FC0-8C7E-4FD0-ADFD-278613EB9C7F}">
      <dgm:prSet/>
      <dgm:spPr/>
      <dgm:t>
        <a:bodyPr/>
        <a:lstStyle/>
        <a:p>
          <a:endParaRPr lang="en-CA"/>
        </a:p>
      </dgm:t>
    </dgm:pt>
    <dgm:pt modelId="{78DD1A77-612A-4D97-B95E-14DA5C27483A}" type="sibTrans" cxnId="{C3BF7FC0-8C7E-4FD0-ADFD-278613EB9C7F}">
      <dgm:prSet/>
      <dgm:spPr/>
      <dgm:t>
        <a:bodyPr/>
        <a:lstStyle/>
        <a:p>
          <a:endParaRPr lang="en-CA"/>
        </a:p>
      </dgm:t>
    </dgm:pt>
    <dgm:pt modelId="{85FB89C5-B2CE-418F-B88C-15AC21A3B56E}" type="pres">
      <dgm:prSet presAssocID="{859D5106-60ED-4A01-8727-B81957358CEC}" presName="Name0" presStyleCnt="0">
        <dgm:presLayoutVars>
          <dgm:chPref val="1"/>
          <dgm:dir/>
          <dgm:animOne val="branch"/>
          <dgm:animLvl val="lvl"/>
          <dgm:resizeHandles val="exact"/>
        </dgm:presLayoutVars>
      </dgm:prSet>
      <dgm:spPr/>
    </dgm:pt>
    <dgm:pt modelId="{BB8D7000-19BF-4638-8892-498274FC53BD}" type="pres">
      <dgm:prSet presAssocID="{C084AFB0-0DAE-4E83-80A4-EBE82448B242}" presName="root1" presStyleCnt="0"/>
      <dgm:spPr/>
    </dgm:pt>
    <dgm:pt modelId="{CCF08F87-D347-4F40-884F-0F41913444B2}" type="pres">
      <dgm:prSet presAssocID="{C084AFB0-0DAE-4E83-80A4-EBE82448B242}" presName="LevelOneTextNode" presStyleLbl="node0" presStyleIdx="0" presStyleCnt="1" custAng="5400000" custScaleX="84704" custScaleY="63000" custLinFactNeighborX="36063" custLinFactNeighborY="-52236">
        <dgm:presLayoutVars>
          <dgm:chPref val="3"/>
        </dgm:presLayoutVars>
      </dgm:prSet>
      <dgm:spPr/>
    </dgm:pt>
    <dgm:pt modelId="{2EF9E3AB-D3CD-4C98-8B0F-BEC2427A3804}" type="pres">
      <dgm:prSet presAssocID="{C084AFB0-0DAE-4E83-80A4-EBE82448B242}" presName="level2hierChild" presStyleCnt="0"/>
      <dgm:spPr/>
    </dgm:pt>
    <dgm:pt modelId="{088473F6-669B-4601-B603-7809F91ADE1F}" type="pres">
      <dgm:prSet presAssocID="{406E5A32-F37A-4895-A432-AF371159CD42}" presName="conn2-1" presStyleLbl="parChTrans1D2" presStyleIdx="0" presStyleCnt="4"/>
      <dgm:spPr/>
    </dgm:pt>
    <dgm:pt modelId="{F97E49DA-3ED4-4280-A2E9-3319B8B2D2AB}" type="pres">
      <dgm:prSet presAssocID="{406E5A32-F37A-4895-A432-AF371159CD42}" presName="connTx" presStyleLbl="parChTrans1D2" presStyleIdx="0" presStyleCnt="4"/>
      <dgm:spPr/>
    </dgm:pt>
    <dgm:pt modelId="{151D7A3E-E3E9-498D-ACBC-1B9401F0BF63}" type="pres">
      <dgm:prSet presAssocID="{B4D307B9-F6D6-4247-86FF-BB7C8D74190A}" presName="root2" presStyleCnt="0"/>
      <dgm:spPr/>
    </dgm:pt>
    <dgm:pt modelId="{540C8A84-649D-4EF7-B1A0-6043F854B35E}" type="pres">
      <dgm:prSet presAssocID="{B4D307B9-F6D6-4247-86FF-BB7C8D74190A}" presName="LevelTwoTextNode" presStyleLbl="node2" presStyleIdx="0" presStyleCnt="4" custScaleY="117493">
        <dgm:presLayoutVars>
          <dgm:chPref val="3"/>
        </dgm:presLayoutVars>
      </dgm:prSet>
      <dgm:spPr/>
    </dgm:pt>
    <dgm:pt modelId="{E790B021-8DAB-421D-AC38-3DF1A4D88A34}" type="pres">
      <dgm:prSet presAssocID="{B4D307B9-F6D6-4247-86FF-BB7C8D74190A}" presName="level3hierChild" presStyleCnt="0"/>
      <dgm:spPr/>
    </dgm:pt>
    <dgm:pt modelId="{19021236-26B2-4971-96F3-53777CE08150}" type="pres">
      <dgm:prSet presAssocID="{776B0B05-83C6-470D-B925-8B84EC127B1F}" presName="conn2-1" presStyleLbl="parChTrans1D2" presStyleIdx="1" presStyleCnt="4"/>
      <dgm:spPr/>
    </dgm:pt>
    <dgm:pt modelId="{B2A5B1AF-EB2A-4BFC-9CC4-F2E43EFE8B28}" type="pres">
      <dgm:prSet presAssocID="{776B0B05-83C6-470D-B925-8B84EC127B1F}" presName="connTx" presStyleLbl="parChTrans1D2" presStyleIdx="1" presStyleCnt="4"/>
      <dgm:spPr/>
    </dgm:pt>
    <dgm:pt modelId="{77B9936F-F91A-4540-9D16-6A4401888CE3}" type="pres">
      <dgm:prSet presAssocID="{40129E2B-A307-4497-8C1E-E64341EE0321}" presName="root2" presStyleCnt="0"/>
      <dgm:spPr/>
    </dgm:pt>
    <dgm:pt modelId="{FBA3AFA0-4E42-4C4E-8663-29BE3D21F863}" type="pres">
      <dgm:prSet presAssocID="{40129E2B-A307-4497-8C1E-E64341EE0321}" presName="LevelTwoTextNode" presStyleLbl="node2" presStyleIdx="1" presStyleCnt="4">
        <dgm:presLayoutVars>
          <dgm:chPref val="3"/>
        </dgm:presLayoutVars>
      </dgm:prSet>
      <dgm:spPr/>
    </dgm:pt>
    <dgm:pt modelId="{B6978928-1ECC-43C8-A5CA-C4F9DFA2A15D}" type="pres">
      <dgm:prSet presAssocID="{40129E2B-A307-4497-8C1E-E64341EE0321}" presName="level3hierChild" presStyleCnt="0"/>
      <dgm:spPr/>
    </dgm:pt>
    <dgm:pt modelId="{BB57123B-B5F3-4D0C-99D9-5DB1B7E8420A}" type="pres">
      <dgm:prSet presAssocID="{D3022663-2116-4678-ABA9-29BA0A5DFB62}" presName="conn2-1" presStyleLbl="parChTrans1D2" presStyleIdx="2" presStyleCnt="4"/>
      <dgm:spPr/>
    </dgm:pt>
    <dgm:pt modelId="{C2A4F917-2A4D-4DCA-9647-71E768E43608}" type="pres">
      <dgm:prSet presAssocID="{D3022663-2116-4678-ABA9-29BA0A5DFB62}" presName="connTx" presStyleLbl="parChTrans1D2" presStyleIdx="2" presStyleCnt="4"/>
      <dgm:spPr/>
    </dgm:pt>
    <dgm:pt modelId="{8EB9D551-99D4-4AAE-B02F-779055D7C6FC}" type="pres">
      <dgm:prSet presAssocID="{597864C2-478A-45DA-A97E-90D4D5921BD3}" presName="root2" presStyleCnt="0"/>
      <dgm:spPr/>
    </dgm:pt>
    <dgm:pt modelId="{A39C4D3D-920D-47AF-81AA-B98CFAD7E4DB}" type="pres">
      <dgm:prSet presAssocID="{597864C2-478A-45DA-A97E-90D4D5921BD3}" presName="LevelTwoTextNode" presStyleLbl="node2" presStyleIdx="2" presStyleCnt="4" custScaleY="77946">
        <dgm:presLayoutVars>
          <dgm:chPref val="3"/>
        </dgm:presLayoutVars>
      </dgm:prSet>
      <dgm:spPr/>
    </dgm:pt>
    <dgm:pt modelId="{B6FC2802-FD8D-478C-955F-C0EBB3B4106E}" type="pres">
      <dgm:prSet presAssocID="{597864C2-478A-45DA-A97E-90D4D5921BD3}" presName="level3hierChild" presStyleCnt="0"/>
      <dgm:spPr/>
    </dgm:pt>
    <dgm:pt modelId="{A71EC5C5-3C88-4740-A105-E453B6F82CC3}" type="pres">
      <dgm:prSet presAssocID="{FD0B6AE9-80B2-498E-81CE-18874A42BA02}" presName="conn2-1" presStyleLbl="parChTrans1D2" presStyleIdx="3" presStyleCnt="4"/>
      <dgm:spPr/>
    </dgm:pt>
    <dgm:pt modelId="{6EB51546-5016-4922-870F-D65FCD02AE7F}" type="pres">
      <dgm:prSet presAssocID="{FD0B6AE9-80B2-498E-81CE-18874A42BA02}" presName="connTx" presStyleLbl="parChTrans1D2" presStyleIdx="3" presStyleCnt="4"/>
      <dgm:spPr/>
    </dgm:pt>
    <dgm:pt modelId="{F86DBE1A-8915-4BB4-840D-F693CB1A2F24}" type="pres">
      <dgm:prSet presAssocID="{5D6F008A-8D70-4070-84A2-801D947E32B0}" presName="root2" presStyleCnt="0"/>
      <dgm:spPr/>
    </dgm:pt>
    <dgm:pt modelId="{3239EC75-D4C9-4B11-93AF-67D763C3D64C}" type="pres">
      <dgm:prSet presAssocID="{5D6F008A-8D70-4070-84A2-801D947E32B0}" presName="LevelTwoTextNode" presStyleLbl="node2" presStyleIdx="3" presStyleCnt="4">
        <dgm:presLayoutVars>
          <dgm:chPref val="3"/>
        </dgm:presLayoutVars>
      </dgm:prSet>
      <dgm:spPr/>
    </dgm:pt>
    <dgm:pt modelId="{78CE9CB3-C16C-46FC-80B4-33B9A1A137E1}" type="pres">
      <dgm:prSet presAssocID="{5D6F008A-8D70-4070-84A2-801D947E32B0}" presName="level3hierChild" presStyleCnt="0"/>
      <dgm:spPr/>
    </dgm:pt>
  </dgm:ptLst>
  <dgm:cxnLst>
    <dgm:cxn modelId="{D4D24A0B-2A30-4EB5-BC17-4D171F6C300D}" type="presOf" srcId="{776B0B05-83C6-470D-B925-8B84EC127B1F}" destId="{B2A5B1AF-EB2A-4BFC-9CC4-F2E43EFE8B28}" srcOrd="1" destOrd="0" presId="urn:microsoft.com/office/officeart/2008/layout/HorizontalMultiLevelHierarchy"/>
    <dgm:cxn modelId="{BF9E860D-2BB7-4C5A-81FE-02A96140CB08}" type="presOf" srcId="{776B0B05-83C6-470D-B925-8B84EC127B1F}" destId="{19021236-26B2-4971-96F3-53777CE08150}" srcOrd="0" destOrd="0" presId="urn:microsoft.com/office/officeart/2008/layout/HorizontalMultiLevelHierarchy"/>
    <dgm:cxn modelId="{A61D9F18-2F2A-4E79-ADBA-9EF86094B24B}" type="presOf" srcId="{406E5A32-F37A-4895-A432-AF371159CD42}" destId="{088473F6-669B-4601-B603-7809F91ADE1F}" srcOrd="0" destOrd="0" presId="urn:microsoft.com/office/officeart/2008/layout/HorizontalMultiLevelHierarchy"/>
    <dgm:cxn modelId="{75D5E818-90D8-45F5-9F28-7693B78DD595}" type="presOf" srcId="{406E5A32-F37A-4895-A432-AF371159CD42}" destId="{F97E49DA-3ED4-4280-A2E9-3319B8B2D2AB}" srcOrd="1" destOrd="0" presId="urn:microsoft.com/office/officeart/2008/layout/HorizontalMultiLevelHierarchy"/>
    <dgm:cxn modelId="{9AD5D324-3F0A-405F-B9D8-BB32280C3B7D}" srcId="{C084AFB0-0DAE-4E83-80A4-EBE82448B242}" destId="{B4D307B9-F6D6-4247-86FF-BB7C8D74190A}" srcOrd="0" destOrd="0" parTransId="{406E5A32-F37A-4895-A432-AF371159CD42}" sibTransId="{4FB0CF6A-B6F0-4F71-BB40-32465993C01D}"/>
    <dgm:cxn modelId="{F6ECB43E-A1AD-482F-99BA-BDDBCBB78430}" srcId="{C084AFB0-0DAE-4E83-80A4-EBE82448B242}" destId="{5D6F008A-8D70-4070-84A2-801D947E32B0}" srcOrd="3" destOrd="0" parTransId="{FD0B6AE9-80B2-498E-81CE-18874A42BA02}" sibTransId="{439F2B81-DF21-4E79-BA4F-6F94056693D6}"/>
    <dgm:cxn modelId="{2BCE9D42-6011-4870-8917-902CC90316BA}" srcId="{C084AFB0-0DAE-4E83-80A4-EBE82448B242}" destId="{597864C2-478A-45DA-A97E-90D4D5921BD3}" srcOrd="2" destOrd="0" parTransId="{D3022663-2116-4678-ABA9-29BA0A5DFB62}" sibTransId="{87529479-C51C-4535-B421-4611E698339D}"/>
    <dgm:cxn modelId="{1A241E47-85C3-4781-B7D8-881551C24721}" type="presOf" srcId="{D3022663-2116-4678-ABA9-29BA0A5DFB62}" destId="{C2A4F917-2A4D-4DCA-9647-71E768E43608}" srcOrd="1" destOrd="0" presId="urn:microsoft.com/office/officeart/2008/layout/HorizontalMultiLevelHierarchy"/>
    <dgm:cxn modelId="{A1224669-97BB-4B56-A978-A8F02E71826E}" type="presOf" srcId="{FD0B6AE9-80B2-498E-81CE-18874A42BA02}" destId="{6EB51546-5016-4922-870F-D65FCD02AE7F}" srcOrd="1" destOrd="0" presId="urn:microsoft.com/office/officeart/2008/layout/HorizontalMultiLevelHierarchy"/>
    <dgm:cxn modelId="{4980957D-30C3-4B8C-9668-494B46BC728B}" type="presOf" srcId="{FD0B6AE9-80B2-498E-81CE-18874A42BA02}" destId="{A71EC5C5-3C88-4740-A105-E453B6F82CC3}" srcOrd="0" destOrd="0" presId="urn:microsoft.com/office/officeart/2008/layout/HorizontalMultiLevelHierarchy"/>
    <dgm:cxn modelId="{3AE41680-C8B3-45F2-A6FB-C95BF3D6CB16}" type="presOf" srcId="{C084AFB0-0DAE-4E83-80A4-EBE82448B242}" destId="{CCF08F87-D347-4F40-884F-0F41913444B2}" srcOrd="0" destOrd="0" presId="urn:microsoft.com/office/officeart/2008/layout/HorizontalMultiLevelHierarchy"/>
    <dgm:cxn modelId="{49FFD080-5D78-4777-9EA7-2787575EAFC3}" type="presOf" srcId="{B4D307B9-F6D6-4247-86FF-BB7C8D74190A}" destId="{540C8A84-649D-4EF7-B1A0-6043F854B35E}" srcOrd="0" destOrd="0" presId="urn:microsoft.com/office/officeart/2008/layout/HorizontalMultiLevelHierarchy"/>
    <dgm:cxn modelId="{54F5CB98-FD35-4095-8FA5-FE6F9BDDE7BD}" type="presOf" srcId="{859D5106-60ED-4A01-8727-B81957358CEC}" destId="{85FB89C5-B2CE-418F-B88C-15AC21A3B56E}" srcOrd="0" destOrd="0" presId="urn:microsoft.com/office/officeart/2008/layout/HorizontalMultiLevelHierarchy"/>
    <dgm:cxn modelId="{DAF4AFA6-991A-4448-95E5-A2D7CA9025B4}" type="presOf" srcId="{40129E2B-A307-4497-8C1E-E64341EE0321}" destId="{FBA3AFA0-4E42-4C4E-8663-29BE3D21F863}" srcOrd="0" destOrd="0" presId="urn:microsoft.com/office/officeart/2008/layout/HorizontalMultiLevelHierarchy"/>
    <dgm:cxn modelId="{495D76C0-263C-4186-AE0C-4BB5D7FC7D6A}" type="presOf" srcId="{597864C2-478A-45DA-A97E-90D4D5921BD3}" destId="{A39C4D3D-920D-47AF-81AA-B98CFAD7E4DB}" srcOrd="0" destOrd="0" presId="urn:microsoft.com/office/officeart/2008/layout/HorizontalMultiLevelHierarchy"/>
    <dgm:cxn modelId="{C3BF7FC0-8C7E-4FD0-ADFD-278613EB9C7F}" srcId="{C084AFB0-0DAE-4E83-80A4-EBE82448B242}" destId="{40129E2B-A307-4497-8C1E-E64341EE0321}" srcOrd="1" destOrd="0" parTransId="{776B0B05-83C6-470D-B925-8B84EC127B1F}" sibTransId="{78DD1A77-612A-4D97-B95E-14DA5C27483A}"/>
    <dgm:cxn modelId="{0B5228F4-7A01-4A48-A8B3-336429E373C3}" srcId="{859D5106-60ED-4A01-8727-B81957358CEC}" destId="{C084AFB0-0DAE-4E83-80A4-EBE82448B242}" srcOrd="0" destOrd="0" parTransId="{00FAE2F7-C421-448B-976B-6820855017C2}" sibTransId="{DA3B011A-493A-4E8D-AD66-DE34567CBD3C}"/>
    <dgm:cxn modelId="{FC1231FA-1D4E-4258-ACC7-9F46355935E2}" type="presOf" srcId="{D3022663-2116-4678-ABA9-29BA0A5DFB62}" destId="{BB57123B-B5F3-4D0C-99D9-5DB1B7E8420A}" srcOrd="0" destOrd="0" presId="urn:microsoft.com/office/officeart/2008/layout/HorizontalMultiLevelHierarchy"/>
    <dgm:cxn modelId="{43EE2FFE-5F88-44FB-B30E-F9922BABD72E}" type="presOf" srcId="{5D6F008A-8D70-4070-84A2-801D947E32B0}" destId="{3239EC75-D4C9-4B11-93AF-67D763C3D64C}" srcOrd="0" destOrd="0" presId="urn:microsoft.com/office/officeart/2008/layout/HorizontalMultiLevelHierarchy"/>
    <dgm:cxn modelId="{5D25EF30-1DB5-4EBB-8312-74FDB0478287}" type="presParOf" srcId="{85FB89C5-B2CE-418F-B88C-15AC21A3B56E}" destId="{BB8D7000-19BF-4638-8892-498274FC53BD}" srcOrd="0" destOrd="0" presId="urn:microsoft.com/office/officeart/2008/layout/HorizontalMultiLevelHierarchy"/>
    <dgm:cxn modelId="{8D5E665A-7108-4F53-B703-CD572E75B016}" type="presParOf" srcId="{BB8D7000-19BF-4638-8892-498274FC53BD}" destId="{CCF08F87-D347-4F40-884F-0F41913444B2}" srcOrd="0" destOrd="0" presId="urn:microsoft.com/office/officeart/2008/layout/HorizontalMultiLevelHierarchy"/>
    <dgm:cxn modelId="{B1C4E665-E7B0-4704-81A8-137532FDE0F3}" type="presParOf" srcId="{BB8D7000-19BF-4638-8892-498274FC53BD}" destId="{2EF9E3AB-D3CD-4C98-8B0F-BEC2427A3804}" srcOrd="1" destOrd="0" presId="urn:microsoft.com/office/officeart/2008/layout/HorizontalMultiLevelHierarchy"/>
    <dgm:cxn modelId="{AC010EAB-B58B-43CD-8BC4-49646BD6C448}" type="presParOf" srcId="{2EF9E3AB-D3CD-4C98-8B0F-BEC2427A3804}" destId="{088473F6-669B-4601-B603-7809F91ADE1F}" srcOrd="0" destOrd="0" presId="urn:microsoft.com/office/officeart/2008/layout/HorizontalMultiLevelHierarchy"/>
    <dgm:cxn modelId="{790533D4-48CF-4714-B1F7-245C923280D6}" type="presParOf" srcId="{088473F6-669B-4601-B603-7809F91ADE1F}" destId="{F97E49DA-3ED4-4280-A2E9-3319B8B2D2AB}" srcOrd="0" destOrd="0" presId="urn:microsoft.com/office/officeart/2008/layout/HorizontalMultiLevelHierarchy"/>
    <dgm:cxn modelId="{75F48E3C-11BE-409F-93A2-148E7B7CAC0B}" type="presParOf" srcId="{2EF9E3AB-D3CD-4C98-8B0F-BEC2427A3804}" destId="{151D7A3E-E3E9-498D-ACBC-1B9401F0BF63}" srcOrd="1" destOrd="0" presId="urn:microsoft.com/office/officeart/2008/layout/HorizontalMultiLevelHierarchy"/>
    <dgm:cxn modelId="{5F895068-EB52-405E-9400-42B1832DD08F}" type="presParOf" srcId="{151D7A3E-E3E9-498D-ACBC-1B9401F0BF63}" destId="{540C8A84-649D-4EF7-B1A0-6043F854B35E}" srcOrd="0" destOrd="0" presId="urn:microsoft.com/office/officeart/2008/layout/HorizontalMultiLevelHierarchy"/>
    <dgm:cxn modelId="{2AB698BB-9868-4822-891D-8F99F45AC9CE}" type="presParOf" srcId="{151D7A3E-E3E9-498D-ACBC-1B9401F0BF63}" destId="{E790B021-8DAB-421D-AC38-3DF1A4D88A34}" srcOrd="1" destOrd="0" presId="urn:microsoft.com/office/officeart/2008/layout/HorizontalMultiLevelHierarchy"/>
    <dgm:cxn modelId="{2FC1AAB1-7DF5-4EF7-913B-25DDC1A385CB}" type="presParOf" srcId="{2EF9E3AB-D3CD-4C98-8B0F-BEC2427A3804}" destId="{19021236-26B2-4971-96F3-53777CE08150}" srcOrd="2" destOrd="0" presId="urn:microsoft.com/office/officeart/2008/layout/HorizontalMultiLevelHierarchy"/>
    <dgm:cxn modelId="{D8ADB654-19B1-4E97-8561-2F00EA5BB463}" type="presParOf" srcId="{19021236-26B2-4971-96F3-53777CE08150}" destId="{B2A5B1AF-EB2A-4BFC-9CC4-F2E43EFE8B28}" srcOrd="0" destOrd="0" presId="urn:microsoft.com/office/officeart/2008/layout/HorizontalMultiLevelHierarchy"/>
    <dgm:cxn modelId="{1A7B625D-5131-45BA-9495-B7DB59D91A5C}" type="presParOf" srcId="{2EF9E3AB-D3CD-4C98-8B0F-BEC2427A3804}" destId="{77B9936F-F91A-4540-9D16-6A4401888CE3}" srcOrd="3" destOrd="0" presId="urn:microsoft.com/office/officeart/2008/layout/HorizontalMultiLevelHierarchy"/>
    <dgm:cxn modelId="{4C5ECF7B-084B-4C96-B159-C12839493C31}" type="presParOf" srcId="{77B9936F-F91A-4540-9D16-6A4401888CE3}" destId="{FBA3AFA0-4E42-4C4E-8663-29BE3D21F863}" srcOrd="0" destOrd="0" presId="urn:microsoft.com/office/officeart/2008/layout/HorizontalMultiLevelHierarchy"/>
    <dgm:cxn modelId="{672972DB-1AFB-4B27-8351-6918B7688C77}" type="presParOf" srcId="{77B9936F-F91A-4540-9D16-6A4401888CE3}" destId="{B6978928-1ECC-43C8-A5CA-C4F9DFA2A15D}" srcOrd="1" destOrd="0" presId="urn:microsoft.com/office/officeart/2008/layout/HorizontalMultiLevelHierarchy"/>
    <dgm:cxn modelId="{B102EA02-D55B-40D8-85CC-EBC7D897AFF6}" type="presParOf" srcId="{2EF9E3AB-D3CD-4C98-8B0F-BEC2427A3804}" destId="{BB57123B-B5F3-4D0C-99D9-5DB1B7E8420A}" srcOrd="4" destOrd="0" presId="urn:microsoft.com/office/officeart/2008/layout/HorizontalMultiLevelHierarchy"/>
    <dgm:cxn modelId="{D9FF25EC-107E-4DCC-96B7-CB5041DE37F4}" type="presParOf" srcId="{BB57123B-B5F3-4D0C-99D9-5DB1B7E8420A}" destId="{C2A4F917-2A4D-4DCA-9647-71E768E43608}" srcOrd="0" destOrd="0" presId="urn:microsoft.com/office/officeart/2008/layout/HorizontalMultiLevelHierarchy"/>
    <dgm:cxn modelId="{697877E9-1438-4369-BDAE-037D8170A23A}" type="presParOf" srcId="{2EF9E3AB-D3CD-4C98-8B0F-BEC2427A3804}" destId="{8EB9D551-99D4-4AAE-B02F-779055D7C6FC}" srcOrd="5" destOrd="0" presId="urn:microsoft.com/office/officeart/2008/layout/HorizontalMultiLevelHierarchy"/>
    <dgm:cxn modelId="{3862D93A-AF83-465F-933F-6A2FFFFF52C0}" type="presParOf" srcId="{8EB9D551-99D4-4AAE-B02F-779055D7C6FC}" destId="{A39C4D3D-920D-47AF-81AA-B98CFAD7E4DB}" srcOrd="0" destOrd="0" presId="urn:microsoft.com/office/officeart/2008/layout/HorizontalMultiLevelHierarchy"/>
    <dgm:cxn modelId="{A8D717F6-5007-4A8E-8DCD-646C27C2524B}" type="presParOf" srcId="{8EB9D551-99D4-4AAE-B02F-779055D7C6FC}" destId="{B6FC2802-FD8D-478C-955F-C0EBB3B4106E}" srcOrd="1" destOrd="0" presId="urn:microsoft.com/office/officeart/2008/layout/HorizontalMultiLevelHierarchy"/>
    <dgm:cxn modelId="{CD0C48A0-1255-499E-B073-712E0ED55502}" type="presParOf" srcId="{2EF9E3AB-D3CD-4C98-8B0F-BEC2427A3804}" destId="{A71EC5C5-3C88-4740-A105-E453B6F82CC3}" srcOrd="6" destOrd="0" presId="urn:microsoft.com/office/officeart/2008/layout/HorizontalMultiLevelHierarchy"/>
    <dgm:cxn modelId="{400B86FA-493B-4F4C-BCDB-F73F413844AB}" type="presParOf" srcId="{A71EC5C5-3C88-4740-A105-E453B6F82CC3}" destId="{6EB51546-5016-4922-870F-D65FCD02AE7F}" srcOrd="0" destOrd="0" presId="urn:microsoft.com/office/officeart/2008/layout/HorizontalMultiLevelHierarchy"/>
    <dgm:cxn modelId="{4E87667D-EC2A-4FD0-8C34-9226FE6A8C77}" type="presParOf" srcId="{2EF9E3AB-D3CD-4C98-8B0F-BEC2427A3804}" destId="{F86DBE1A-8915-4BB4-840D-F693CB1A2F24}" srcOrd="7" destOrd="0" presId="urn:microsoft.com/office/officeart/2008/layout/HorizontalMultiLevelHierarchy"/>
    <dgm:cxn modelId="{C944133B-D813-4AB2-98F6-8EE38C9D0E3E}" type="presParOf" srcId="{F86DBE1A-8915-4BB4-840D-F693CB1A2F24}" destId="{3239EC75-D4C9-4B11-93AF-67D763C3D64C}" srcOrd="0" destOrd="0" presId="urn:microsoft.com/office/officeart/2008/layout/HorizontalMultiLevelHierarchy"/>
    <dgm:cxn modelId="{B535F6BB-6886-422E-9867-212BABFCE849}" type="presParOf" srcId="{F86DBE1A-8915-4BB4-840D-F693CB1A2F24}" destId="{78CE9CB3-C16C-46FC-80B4-33B9A1A137E1}" srcOrd="1" destOrd="0" presId="urn:microsoft.com/office/officeart/2008/layout/HorizontalMultiLevelHierarchy"/>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D30012-A27F-4BD8-824E-0C140E5E0703}"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en-CA"/>
        </a:p>
      </dgm:t>
    </dgm:pt>
    <dgm:pt modelId="{527BF139-CF75-4D76-B3DA-C4DBFD365EB9}">
      <dgm:prSet custT="1">
        <dgm:style>
          <a:lnRef idx="2">
            <a:schemeClr val="accent4"/>
          </a:lnRef>
          <a:fillRef idx="1">
            <a:schemeClr val="lt1"/>
          </a:fillRef>
          <a:effectRef idx="0">
            <a:schemeClr val="accent4"/>
          </a:effectRef>
          <a:fontRef idx="minor">
            <a:schemeClr val="dk1"/>
          </a:fontRef>
        </dgm:style>
      </dgm:prSet>
      <dgm:spPr>
        <a:solidFill>
          <a:schemeClr val="accent4"/>
        </a:solidFill>
      </dgm:spPr>
      <dgm:t>
        <a:bodyPr/>
        <a:lstStyle/>
        <a:p>
          <a:r>
            <a:rPr lang="en-CA" sz="2800" b="1" i="0" dirty="0">
              <a:solidFill>
                <a:schemeClr val="bg1"/>
              </a:solidFill>
              <a:latin typeface="+mj-lt"/>
            </a:rPr>
            <a:t>Eligibility Requirements </a:t>
          </a:r>
          <a:endParaRPr lang="en-CA" sz="2800" dirty="0">
            <a:solidFill>
              <a:schemeClr val="bg1"/>
            </a:solidFill>
            <a:latin typeface="+mj-lt"/>
          </a:endParaRPr>
        </a:p>
      </dgm:t>
    </dgm:pt>
    <dgm:pt modelId="{28A7C7DC-3F53-4C2C-AE88-D13AB4F7CD49}" type="parTrans" cxnId="{E6EED516-4354-4A1D-AE73-1B1FA862C9AD}">
      <dgm:prSet/>
      <dgm:spPr/>
      <dgm:t>
        <a:bodyPr/>
        <a:lstStyle/>
        <a:p>
          <a:endParaRPr lang="en-CA">
            <a:solidFill>
              <a:schemeClr val="tx1"/>
            </a:solidFill>
          </a:endParaRPr>
        </a:p>
      </dgm:t>
    </dgm:pt>
    <dgm:pt modelId="{44C03AD3-A8D5-4A1D-830E-5437847DEE4D}" type="sibTrans" cxnId="{E6EED516-4354-4A1D-AE73-1B1FA862C9AD}">
      <dgm:prSet/>
      <dgm:spPr/>
      <dgm:t>
        <a:bodyPr/>
        <a:lstStyle/>
        <a:p>
          <a:endParaRPr lang="en-CA">
            <a:solidFill>
              <a:schemeClr val="tx1"/>
            </a:solidFill>
          </a:endParaRPr>
        </a:p>
      </dgm:t>
    </dgm:pt>
    <dgm:pt modelId="{6D9EAC29-298B-4978-B2FF-EF7FF69EFD38}">
      <dgm:prSet custT="1"/>
      <dgm:spPr/>
      <dgm:t>
        <a:bodyPr/>
        <a:lstStyle/>
        <a:p>
          <a:r>
            <a:rPr lang="en-CA" sz="1600" b="0" i="0" dirty="0"/>
            <a:t>You need to have successfully completed the 1</a:t>
          </a:r>
          <a:r>
            <a:rPr lang="en-CA" sz="1600" b="0" i="0" baseline="30000" dirty="0"/>
            <a:t>st</a:t>
          </a:r>
          <a:r>
            <a:rPr lang="en-CA" sz="1600" b="0" i="0" dirty="0"/>
            <a:t>- and 2</a:t>
          </a:r>
          <a:r>
            <a:rPr lang="en-CA" sz="1600" b="0" i="0" baseline="30000" dirty="0"/>
            <a:t>nd</a:t>
          </a:r>
          <a:r>
            <a:rPr lang="en-CA" sz="1600" b="0" i="0" dirty="0"/>
            <a:t>-year common core courses for your program option </a:t>
          </a:r>
          <a:r>
            <a:rPr lang="en-CA" sz="1600" b="0" i="0" u="sng" dirty="0"/>
            <a:t>prior</a:t>
          </a:r>
          <a:r>
            <a:rPr lang="en-CA" sz="1600" b="0" i="0" dirty="0"/>
            <a:t> to starting your internship.</a:t>
          </a:r>
          <a:endParaRPr lang="en-CA" sz="1600" dirty="0"/>
        </a:p>
      </dgm:t>
    </dgm:pt>
    <dgm:pt modelId="{65E9EB16-9F2C-4199-9639-1045B1B77B63}" type="parTrans" cxnId="{24DB5DBC-D68A-4919-A36E-0828DCBE979F}">
      <dgm:prSet/>
      <dgm:spPr/>
      <dgm:t>
        <a:bodyPr/>
        <a:lstStyle/>
        <a:p>
          <a:endParaRPr lang="en-CA">
            <a:solidFill>
              <a:schemeClr val="tx1"/>
            </a:solidFill>
          </a:endParaRPr>
        </a:p>
      </dgm:t>
    </dgm:pt>
    <dgm:pt modelId="{609D28AA-0356-4695-A427-8AE94BA52931}" type="sibTrans" cxnId="{24DB5DBC-D68A-4919-A36E-0828DCBE979F}">
      <dgm:prSet/>
      <dgm:spPr/>
      <dgm:t>
        <a:bodyPr/>
        <a:lstStyle/>
        <a:p>
          <a:endParaRPr lang="en-CA">
            <a:solidFill>
              <a:schemeClr val="tx1"/>
            </a:solidFill>
          </a:endParaRPr>
        </a:p>
      </dgm:t>
    </dgm:pt>
    <dgm:pt modelId="{5CD0B75C-F4B7-4363-B599-3D32F55AB5DC}">
      <dgm:prSet custT="1"/>
      <dgm:spPr/>
      <dgm:t>
        <a:bodyPr/>
        <a:lstStyle/>
        <a:p>
          <a:r>
            <a:rPr lang="en-CA" sz="1600" b="0" i="0" dirty="0"/>
            <a:t>You have a cumulative grade point average (CGPA) of 6.0 or higher.</a:t>
          </a:r>
          <a:endParaRPr lang="en-CA" sz="1600" dirty="0"/>
        </a:p>
      </dgm:t>
    </dgm:pt>
    <dgm:pt modelId="{50E9F2BC-283C-46A6-A421-FD9FEE9AA489}" type="parTrans" cxnId="{954CE827-5922-4EDF-939A-366E1C14972C}">
      <dgm:prSet/>
      <dgm:spPr/>
      <dgm:t>
        <a:bodyPr/>
        <a:lstStyle/>
        <a:p>
          <a:endParaRPr lang="en-CA">
            <a:solidFill>
              <a:schemeClr val="tx1"/>
            </a:solidFill>
          </a:endParaRPr>
        </a:p>
      </dgm:t>
    </dgm:pt>
    <dgm:pt modelId="{ECFB9D1D-3CBA-47A8-BB44-8A63FFF46D32}" type="sibTrans" cxnId="{954CE827-5922-4EDF-939A-366E1C14972C}">
      <dgm:prSet/>
      <dgm:spPr/>
      <dgm:t>
        <a:bodyPr/>
        <a:lstStyle/>
        <a:p>
          <a:endParaRPr lang="en-CA">
            <a:solidFill>
              <a:schemeClr val="tx1"/>
            </a:solidFill>
          </a:endParaRPr>
        </a:p>
      </dgm:t>
    </dgm:pt>
    <dgm:pt modelId="{99488B60-CDE4-4DEE-BC7B-4CC42B7E5F61}">
      <dgm:prSet/>
      <dgm:spPr/>
      <dgm:t>
        <a:bodyPr/>
        <a:lstStyle/>
        <a:p>
          <a:r>
            <a:rPr lang="en-CA" b="0" i="0" dirty="0"/>
            <a:t>You are committed, have a willingness to learn and intend to do credit to the Telfer School of Management.</a:t>
          </a:r>
          <a:endParaRPr lang="en-CA" dirty="0"/>
        </a:p>
      </dgm:t>
    </dgm:pt>
    <dgm:pt modelId="{68D2BD82-9D2D-4C2B-8601-B186D28C00EA}" type="parTrans" cxnId="{79525B9A-C207-4D21-8AD7-277498ED5319}">
      <dgm:prSet/>
      <dgm:spPr/>
      <dgm:t>
        <a:bodyPr/>
        <a:lstStyle/>
        <a:p>
          <a:endParaRPr lang="en-CA">
            <a:solidFill>
              <a:schemeClr val="tx1"/>
            </a:solidFill>
          </a:endParaRPr>
        </a:p>
      </dgm:t>
    </dgm:pt>
    <dgm:pt modelId="{51C96F23-3BF3-43D9-937E-8A6DDFD34BB4}" type="sibTrans" cxnId="{79525B9A-C207-4D21-8AD7-277498ED5319}">
      <dgm:prSet/>
      <dgm:spPr/>
      <dgm:t>
        <a:bodyPr/>
        <a:lstStyle/>
        <a:p>
          <a:endParaRPr lang="en-CA">
            <a:solidFill>
              <a:schemeClr val="tx1"/>
            </a:solidFill>
          </a:endParaRPr>
        </a:p>
      </dgm:t>
    </dgm:pt>
    <dgm:pt modelId="{6CE38C8A-5D94-43EB-AA40-0F863C88B11D}">
      <dgm:prSet custT="1"/>
      <dgm:spPr/>
      <dgm:t>
        <a:bodyPr/>
        <a:lstStyle/>
        <a:p>
          <a:r>
            <a:rPr lang="en-CA" sz="1600" b="0" i="0" dirty="0"/>
            <a:t>You cannot be enrolled in the Co-operative Education Program.</a:t>
          </a:r>
          <a:endParaRPr lang="en-CA" sz="1600" dirty="0"/>
        </a:p>
      </dgm:t>
    </dgm:pt>
    <dgm:pt modelId="{1BF04EB7-B939-4269-AB26-E3FE788C39E8}" type="parTrans" cxnId="{7F3B10C5-9D6A-46DD-8B8F-4E665AF213EF}">
      <dgm:prSet/>
      <dgm:spPr/>
      <dgm:t>
        <a:bodyPr/>
        <a:lstStyle/>
        <a:p>
          <a:endParaRPr lang="en-CA">
            <a:solidFill>
              <a:schemeClr val="tx1"/>
            </a:solidFill>
          </a:endParaRPr>
        </a:p>
      </dgm:t>
    </dgm:pt>
    <dgm:pt modelId="{9BCA596E-6F91-4BED-9B1A-74975F221996}" type="sibTrans" cxnId="{7F3B10C5-9D6A-46DD-8B8F-4E665AF213EF}">
      <dgm:prSet/>
      <dgm:spPr/>
      <dgm:t>
        <a:bodyPr/>
        <a:lstStyle/>
        <a:p>
          <a:endParaRPr lang="en-CA">
            <a:solidFill>
              <a:schemeClr val="tx1"/>
            </a:solidFill>
          </a:endParaRPr>
        </a:p>
      </dgm:t>
    </dgm:pt>
    <dgm:pt modelId="{D620EC3F-2AE1-4FD5-B77A-E165AAAA475E}" type="pres">
      <dgm:prSet presAssocID="{92D30012-A27F-4BD8-824E-0C140E5E0703}" presName="Name0" presStyleCnt="0">
        <dgm:presLayoutVars>
          <dgm:chPref val="1"/>
          <dgm:dir val="rev"/>
          <dgm:animOne val="branch"/>
          <dgm:animLvl val="lvl"/>
          <dgm:resizeHandles val="exact"/>
        </dgm:presLayoutVars>
      </dgm:prSet>
      <dgm:spPr/>
    </dgm:pt>
    <dgm:pt modelId="{F5102CBF-C6BE-432F-87CF-264FA723C2AC}" type="pres">
      <dgm:prSet presAssocID="{527BF139-CF75-4D76-B3DA-C4DBFD365EB9}" presName="root1" presStyleCnt="0"/>
      <dgm:spPr/>
    </dgm:pt>
    <dgm:pt modelId="{9D635CEE-3C66-42CD-BF1D-3346F442E1DD}" type="pres">
      <dgm:prSet presAssocID="{527BF139-CF75-4D76-B3DA-C4DBFD365EB9}" presName="LevelOneTextNode" presStyleLbl="node0" presStyleIdx="0" presStyleCnt="1" custAng="16200000" custScaleX="87707" custScaleY="59741" custLinFactNeighborX="-37284" custLinFactNeighborY="-55641">
        <dgm:presLayoutVars>
          <dgm:chPref val="3"/>
        </dgm:presLayoutVars>
      </dgm:prSet>
      <dgm:spPr/>
    </dgm:pt>
    <dgm:pt modelId="{365C67EB-DCBE-49FC-8144-44E13080AD25}" type="pres">
      <dgm:prSet presAssocID="{527BF139-CF75-4D76-B3DA-C4DBFD365EB9}" presName="level2hierChild" presStyleCnt="0"/>
      <dgm:spPr/>
    </dgm:pt>
    <dgm:pt modelId="{532C9A17-3CE1-4C03-9D5D-601323F132B2}" type="pres">
      <dgm:prSet presAssocID="{65E9EB16-9F2C-4199-9639-1045B1B77B63}" presName="conn2-1" presStyleLbl="parChTrans1D2" presStyleIdx="0" presStyleCnt="4"/>
      <dgm:spPr/>
    </dgm:pt>
    <dgm:pt modelId="{B972FEB5-1452-42B2-9E4B-31963F08B39A}" type="pres">
      <dgm:prSet presAssocID="{65E9EB16-9F2C-4199-9639-1045B1B77B63}" presName="connTx" presStyleLbl="parChTrans1D2" presStyleIdx="0" presStyleCnt="4"/>
      <dgm:spPr/>
    </dgm:pt>
    <dgm:pt modelId="{4A983431-D1C9-4D28-8B9F-40B65D55146D}" type="pres">
      <dgm:prSet presAssocID="{6D9EAC29-298B-4978-B2FF-EF7FF69EFD38}" presName="root2" presStyleCnt="0"/>
      <dgm:spPr/>
    </dgm:pt>
    <dgm:pt modelId="{FECD32A1-60D4-426C-B40A-31E4F082A1A4}" type="pres">
      <dgm:prSet presAssocID="{6D9EAC29-298B-4978-B2FF-EF7FF69EFD38}" presName="LevelTwoTextNode" presStyleLbl="node2" presStyleIdx="0" presStyleCnt="4" custScaleY="118981">
        <dgm:presLayoutVars>
          <dgm:chPref val="3"/>
        </dgm:presLayoutVars>
      </dgm:prSet>
      <dgm:spPr/>
    </dgm:pt>
    <dgm:pt modelId="{4AB08302-55CD-4495-8E0F-5995CEEAEBF3}" type="pres">
      <dgm:prSet presAssocID="{6D9EAC29-298B-4978-B2FF-EF7FF69EFD38}" presName="level3hierChild" presStyleCnt="0"/>
      <dgm:spPr/>
    </dgm:pt>
    <dgm:pt modelId="{E0EC0757-4B2F-4D07-9525-CCC53A109F68}" type="pres">
      <dgm:prSet presAssocID="{1BF04EB7-B939-4269-AB26-E3FE788C39E8}" presName="conn2-1" presStyleLbl="parChTrans1D2" presStyleIdx="1" presStyleCnt="4"/>
      <dgm:spPr/>
    </dgm:pt>
    <dgm:pt modelId="{A0689646-3293-4BEA-BDC7-52EFC0D216DB}" type="pres">
      <dgm:prSet presAssocID="{1BF04EB7-B939-4269-AB26-E3FE788C39E8}" presName="connTx" presStyleLbl="parChTrans1D2" presStyleIdx="1" presStyleCnt="4"/>
      <dgm:spPr/>
    </dgm:pt>
    <dgm:pt modelId="{DE3222D0-3F79-4C2B-ADAC-DF0AB8BA32E6}" type="pres">
      <dgm:prSet presAssocID="{6CE38C8A-5D94-43EB-AA40-0F863C88B11D}" presName="root2" presStyleCnt="0"/>
      <dgm:spPr/>
    </dgm:pt>
    <dgm:pt modelId="{3BC46C97-F122-4AE2-9565-C4D1FEC75D46}" type="pres">
      <dgm:prSet presAssocID="{6CE38C8A-5D94-43EB-AA40-0F863C88B11D}" presName="LevelTwoTextNode" presStyleLbl="node2" presStyleIdx="1" presStyleCnt="4" custScaleY="107963">
        <dgm:presLayoutVars>
          <dgm:chPref val="3"/>
        </dgm:presLayoutVars>
      </dgm:prSet>
      <dgm:spPr/>
    </dgm:pt>
    <dgm:pt modelId="{500AEB03-3147-49D2-940D-3BF89CCE2EB9}" type="pres">
      <dgm:prSet presAssocID="{6CE38C8A-5D94-43EB-AA40-0F863C88B11D}" presName="level3hierChild" presStyleCnt="0"/>
      <dgm:spPr/>
    </dgm:pt>
    <dgm:pt modelId="{079E88F0-5DE7-4A9C-B4C0-27488428D2A2}" type="pres">
      <dgm:prSet presAssocID="{50E9F2BC-283C-46A6-A421-FD9FEE9AA489}" presName="conn2-1" presStyleLbl="parChTrans1D2" presStyleIdx="2" presStyleCnt="4"/>
      <dgm:spPr/>
    </dgm:pt>
    <dgm:pt modelId="{2E4E35CC-9540-44E1-AE8E-117FC72CB839}" type="pres">
      <dgm:prSet presAssocID="{50E9F2BC-283C-46A6-A421-FD9FEE9AA489}" presName="connTx" presStyleLbl="parChTrans1D2" presStyleIdx="2" presStyleCnt="4"/>
      <dgm:spPr/>
    </dgm:pt>
    <dgm:pt modelId="{3F243622-2B39-4597-BE64-6F67DC21A656}" type="pres">
      <dgm:prSet presAssocID="{5CD0B75C-F4B7-4363-B599-3D32F55AB5DC}" presName="root2" presStyleCnt="0"/>
      <dgm:spPr/>
    </dgm:pt>
    <dgm:pt modelId="{447A7DB1-2EBA-4275-9ADF-661A1B2C690C}" type="pres">
      <dgm:prSet presAssocID="{5CD0B75C-F4B7-4363-B599-3D32F55AB5DC}" presName="LevelTwoTextNode" presStyleLbl="node2" presStyleIdx="2" presStyleCnt="4" custScaleY="80513">
        <dgm:presLayoutVars>
          <dgm:chPref val="3"/>
        </dgm:presLayoutVars>
      </dgm:prSet>
      <dgm:spPr/>
    </dgm:pt>
    <dgm:pt modelId="{7845C7CB-FD76-4806-BB80-007CABB7402F}" type="pres">
      <dgm:prSet presAssocID="{5CD0B75C-F4B7-4363-B599-3D32F55AB5DC}" presName="level3hierChild" presStyleCnt="0"/>
      <dgm:spPr/>
    </dgm:pt>
    <dgm:pt modelId="{AB6EB5AB-8729-49EF-81F5-CBDA2EDA2B6F}" type="pres">
      <dgm:prSet presAssocID="{68D2BD82-9D2D-4C2B-8601-B186D28C00EA}" presName="conn2-1" presStyleLbl="parChTrans1D2" presStyleIdx="3" presStyleCnt="4"/>
      <dgm:spPr/>
    </dgm:pt>
    <dgm:pt modelId="{6BF6C35C-E4FF-480A-9F43-F1A1AE4FA4E4}" type="pres">
      <dgm:prSet presAssocID="{68D2BD82-9D2D-4C2B-8601-B186D28C00EA}" presName="connTx" presStyleLbl="parChTrans1D2" presStyleIdx="3" presStyleCnt="4"/>
      <dgm:spPr/>
    </dgm:pt>
    <dgm:pt modelId="{09FEDBDC-05A6-4ABB-A5A2-7AB5A94900D5}" type="pres">
      <dgm:prSet presAssocID="{99488B60-CDE4-4DEE-BC7B-4CC42B7E5F61}" presName="root2" presStyleCnt="0"/>
      <dgm:spPr/>
    </dgm:pt>
    <dgm:pt modelId="{9C815A81-3416-416A-B133-85A8AEEFA982}" type="pres">
      <dgm:prSet presAssocID="{99488B60-CDE4-4DEE-BC7B-4CC42B7E5F61}" presName="LevelTwoTextNode" presStyleLbl="node2" presStyleIdx="3" presStyleCnt="4" custScaleY="110204">
        <dgm:presLayoutVars>
          <dgm:chPref val="3"/>
        </dgm:presLayoutVars>
      </dgm:prSet>
      <dgm:spPr/>
    </dgm:pt>
    <dgm:pt modelId="{01EA1938-6255-446D-ACEC-64CD6FB13069}" type="pres">
      <dgm:prSet presAssocID="{99488B60-CDE4-4DEE-BC7B-4CC42B7E5F61}" presName="level3hierChild" presStyleCnt="0"/>
      <dgm:spPr/>
    </dgm:pt>
  </dgm:ptLst>
  <dgm:cxnLst>
    <dgm:cxn modelId="{AE78340C-666B-4F50-8414-303A8FD4DDC7}" type="presOf" srcId="{68D2BD82-9D2D-4C2B-8601-B186D28C00EA}" destId="{AB6EB5AB-8729-49EF-81F5-CBDA2EDA2B6F}" srcOrd="0" destOrd="0" presId="urn:microsoft.com/office/officeart/2008/layout/HorizontalMultiLevelHierarchy"/>
    <dgm:cxn modelId="{E6EED516-4354-4A1D-AE73-1B1FA862C9AD}" srcId="{92D30012-A27F-4BD8-824E-0C140E5E0703}" destId="{527BF139-CF75-4D76-B3DA-C4DBFD365EB9}" srcOrd="0" destOrd="0" parTransId="{28A7C7DC-3F53-4C2C-AE88-D13AB4F7CD49}" sibTransId="{44C03AD3-A8D5-4A1D-830E-5437847DEE4D}"/>
    <dgm:cxn modelId="{954CE827-5922-4EDF-939A-366E1C14972C}" srcId="{527BF139-CF75-4D76-B3DA-C4DBFD365EB9}" destId="{5CD0B75C-F4B7-4363-B599-3D32F55AB5DC}" srcOrd="2" destOrd="0" parTransId="{50E9F2BC-283C-46A6-A421-FD9FEE9AA489}" sibTransId="{ECFB9D1D-3CBA-47A8-BB44-8A63FFF46D32}"/>
    <dgm:cxn modelId="{F3849C30-70E1-4545-8F65-4D8A1CF32E98}" type="presOf" srcId="{50E9F2BC-283C-46A6-A421-FD9FEE9AA489}" destId="{2E4E35CC-9540-44E1-AE8E-117FC72CB839}" srcOrd="1" destOrd="0" presId="urn:microsoft.com/office/officeart/2008/layout/HorizontalMultiLevelHierarchy"/>
    <dgm:cxn modelId="{B10D8534-4EB7-4532-8FB2-54D87B41D265}" type="presOf" srcId="{527BF139-CF75-4D76-B3DA-C4DBFD365EB9}" destId="{9D635CEE-3C66-42CD-BF1D-3346F442E1DD}" srcOrd="0" destOrd="0" presId="urn:microsoft.com/office/officeart/2008/layout/HorizontalMultiLevelHierarchy"/>
    <dgm:cxn modelId="{E900EC3B-4B0F-4849-95A9-948EE68BF3EB}" type="presOf" srcId="{68D2BD82-9D2D-4C2B-8601-B186D28C00EA}" destId="{6BF6C35C-E4FF-480A-9F43-F1A1AE4FA4E4}" srcOrd="1" destOrd="0" presId="urn:microsoft.com/office/officeart/2008/layout/HorizontalMultiLevelHierarchy"/>
    <dgm:cxn modelId="{49C0BD4D-BAFC-4206-97C4-760F3878223B}" type="presOf" srcId="{99488B60-CDE4-4DEE-BC7B-4CC42B7E5F61}" destId="{9C815A81-3416-416A-B133-85A8AEEFA982}" srcOrd="0" destOrd="0" presId="urn:microsoft.com/office/officeart/2008/layout/HorizontalMultiLevelHierarchy"/>
    <dgm:cxn modelId="{39DAC573-AEAB-4045-B2D2-048546E35B48}" type="presOf" srcId="{1BF04EB7-B939-4269-AB26-E3FE788C39E8}" destId="{A0689646-3293-4BEA-BDC7-52EFC0D216DB}" srcOrd="1" destOrd="0" presId="urn:microsoft.com/office/officeart/2008/layout/HorizontalMultiLevelHierarchy"/>
    <dgm:cxn modelId="{70531A74-4377-40CD-BAB2-2C14BBA1D1FA}" type="presOf" srcId="{92D30012-A27F-4BD8-824E-0C140E5E0703}" destId="{D620EC3F-2AE1-4FD5-B77A-E165AAAA475E}" srcOrd="0" destOrd="0" presId="urn:microsoft.com/office/officeart/2008/layout/HorizontalMultiLevelHierarchy"/>
    <dgm:cxn modelId="{07D19055-6761-4D39-9410-3B70E5D81197}" type="presOf" srcId="{6CE38C8A-5D94-43EB-AA40-0F863C88B11D}" destId="{3BC46C97-F122-4AE2-9565-C4D1FEC75D46}" srcOrd="0" destOrd="0" presId="urn:microsoft.com/office/officeart/2008/layout/HorizontalMultiLevelHierarchy"/>
    <dgm:cxn modelId="{256AE858-30CC-4223-8942-2D2B72B5198E}" type="presOf" srcId="{1BF04EB7-B939-4269-AB26-E3FE788C39E8}" destId="{E0EC0757-4B2F-4D07-9525-CCC53A109F68}" srcOrd="0" destOrd="0" presId="urn:microsoft.com/office/officeart/2008/layout/HorizontalMultiLevelHierarchy"/>
    <dgm:cxn modelId="{C64EFD81-430B-44D1-B08A-903D3E8DAB93}" type="presOf" srcId="{6D9EAC29-298B-4978-B2FF-EF7FF69EFD38}" destId="{FECD32A1-60D4-426C-B40A-31E4F082A1A4}" srcOrd="0" destOrd="0" presId="urn:microsoft.com/office/officeart/2008/layout/HorizontalMultiLevelHierarchy"/>
    <dgm:cxn modelId="{D303FD95-9A96-415E-859C-095445CCA68F}" type="presOf" srcId="{5CD0B75C-F4B7-4363-B599-3D32F55AB5DC}" destId="{447A7DB1-2EBA-4275-9ADF-661A1B2C690C}" srcOrd="0" destOrd="0" presId="urn:microsoft.com/office/officeart/2008/layout/HorizontalMultiLevelHierarchy"/>
    <dgm:cxn modelId="{79525B9A-C207-4D21-8AD7-277498ED5319}" srcId="{527BF139-CF75-4D76-B3DA-C4DBFD365EB9}" destId="{99488B60-CDE4-4DEE-BC7B-4CC42B7E5F61}" srcOrd="3" destOrd="0" parTransId="{68D2BD82-9D2D-4C2B-8601-B186D28C00EA}" sibTransId="{51C96F23-3BF3-43D9-937E-8A6DDFD34BB4}"/>
    <dgm:cxn modelId="{24DB5DBC-D68A-4919-A36E-0828DCBE979F}" srcId="{527BF139-CF75-4D76-B3DA-C4DBFD365EB9}" destId="{6D9EAC29-298B-4978-B2FF-EF7FF69EFD38}" srcOrd="0" destOrd="0" parTransId="{65E9EB16-9F2C-4199-9639-1045B1B77B63}" sibTransId="{609D28AA-0356-4695-A427-8AE94BA52931}"/>
    <dgm:cxn modelId="{041AB2BF-9FDC-4F4D-A7FE-AB6A7EF45AB5}" type="presOf" srcId="{65E9EB16-9F2C-4199-9639-1045B1B77B63}" destId="{532C9A17-3CE1-4C03-9D5D-601323F132B2}" srcOrd="0" destOrd="0" presId="urn:microsoft.com/office/officeart/2008/layout/HorizontalMultiLevelHierarchy"/>
    <dgm:cxn modelId="{7F3B10C5-9D6A-46DD-8B8F-4E665AF213EF}" srcId="{527BF139-CF75-4D76-B3DA-C4DBFD365EB9}" destId="{6CE38C8A-5D94-43EB-AA40-0F863C88B11D}" srcOrd="1" destOrd="0" parTransId="{1BF04EB7-B939-4269-AB26-E3FE788C39E8}" sibTransId="{9BCA596E-6F91-4BED-9B1A-74975F221996}"/>
    <dgm:cxn modelId="{C5E20FF4-67EA-4A2E-9C34-80D1C0887E62}" type="presOf" srcId="{65E9EB16-9F2C-4199-9639-1045B1B77B63}" destId="{B972FEB5-1452-42B2-9E4B-31963F08B39A}" srcOrd="1" destOrd="0" presId="urn:microsoft.com/office/officeart/2008/layout/HorizontalMultiLevelHierarchy"/>
    <dgm:cxn modelId="{CB238AF8-594E-4814-B8A5-BF87ABDD8887}" type="presOf" srcId="{50E9F2BC-283C-46A6-A421-FD9FEE9AA489}" destId="{079E88F0-5DE7-4A9C-B4C0-27488428D2A2}" srcOrd="0" destOrd="0" presId="urn:microsoft.com/office/officeart/2008/layout/HorizontalMultiLevelHierarchy"/>
    <dgm:cxn modelId="{8FFAD575-A1D0-41A8-9B2C-A6FBE2AB9A7B}" type="presParOf" srcId="{D620EC3F-2AE1-4FD5-B77A-E165AAAA475E}" destId="{F5102CBF-C6BE-432F-87CF-264FA723C2AC}" srcOrd="0" destOrd="0" presId="urn:microsoft.com/office/officeart/2008/layout/HorizontalMultiLevelHierarchy"/>
    <dgm:cxn modelId="{27B706C9-B27F-4FC1-BB55-7EAFC4FC9E77}" type="presParOf" srcId="{F5102CBF-C6BE-432F-87CF-264FA723C2AC}" destId="{9D635CEE-3C66-42CD-BF1D-3346F442E1DD}" srcOrd="0" destOrd="0" presId="urn:microsoft.com/office/officeart/2008/layout/HorizontalMultiLevelHierarchy"/>
    <dgm:cxn modelId="{3720B50A-8118-40B9-BCA2-D6D53C6AD099}" type="presParOf" srcId="{F5102CBF-C6BE-432F-87CF-264FA723C2AC}" destId="{365C67EB-DCBE-49FC-8144-44E13080AD25}" srcOrd="1" destOrd="0" presId="urn:microsoft.com/office/officeart/2008/layout/HorizontalMultiLevelHierarchy"/>
    <dgm:cxn modelId="{4D9759ED-8882-46E9-A102-52ADFA21B6E4}" type="presParOf" srcId="{365C67EB-DCBE-49FC-8144-44E13080AD25}" destId="{532C9A17-3CE1-4C03-9D5D-601323F132B2}" srcOrd="0" destOrd="0" presId="urn:microsoft.com/office/officeart/2008/layout/HorizontalMultiLevelHierarchy"/>
    <dgm:cxn modelId="{600F2679-3926-4C52-B2AE-9332A10B2145}" type="presParOf" srcId="{532C9A17-3CE1-4C03-9D5D-601323F132B2}" destId="{B972FEB5-1452-42B2-9E4B-31963F08B39A}" srcOrd="0" destOrd="0" presId="urn:microsoft.com/office/officeart/2008/layout/HorizontalMultiLevelHierarchy"/>
    <dgm:cxn modelId="{0DDB7EAF-0924-46FD-BB97-5985EAA5F7CF}" type="presParOf" srcId="{365C67EB-DCBE-49FC-8144-44E13080AD25}" destId="{4A983431-D1C9-4D28-8B9F-40B65D55146D}" srcOrd="1" destOrd="0" presId="urn:microsoft.com/office/officeart/2008/layout/HorizontalMultiLevelHierarchy"/>
    <dgm:cxn modelId="{665A218E-4FED-4832-8668-6908B5030204}" type="presParOf" srcId="{4A983431-D1C9-4D28-8B9F-40B65D55146D}" destId="{FECD32A1-60D4-426C-B40A-31E4F082A1A4}" srcOrd="0" destOrd="0" presId="urn:microsoft.com/office/officeart/2008/layout/HorizontalMultiLevelHierarchy"/>
    <dgm:cxn modelId="{0F223E8F-BC0D-4B0B-A7AB-63116D2F5E06}" type="presParOf" srcId="{4A983431-D1C9-4D28-8B9F-40B65D55146D}" destId="{4AB08302-55CD-4495-8E0F-5995CEEAEBF3}" srcOrd="1" destOrd="0" presId="urn:microsoft.com/office/officeart/2008/layout/HorizontalMultiLevelHierarchy"/>
    <dgm:cxn modelId="{6CABE7D0-6D0C-4D4C-A13E-9D7D591C71C3}" type="presParOf" srcId="{365C67EB-DCBE-49FC-8144-44E13080AD25}" destId="{E0EC0757-4B2F-4D07-9525-CCC53A109F68}" srcOrd="2" destOrd="0" presId="urn:microsoft.com/office/officeart/2008/layout/HorizontalMultiLevelHierarchy"/>
    <dgm:cxn modelId="{617AC2C3-531C-47BA-80C0-437BC80EADCE}" type="presParOf" srcId="{E0EC0757-4B2F-4D07-9525-CCC53A109F68}" destId="{A0689646-3293-4BEA-BDC7-52EFC0D216DB}" srcOrd="0" destOrd="0" presId="urn:microsoft.com/office/officeart/2008/layout/HorizontalMultiLevelHierarchy"/>
    <dgm:cxn modelId="{D18A7CE0-D04A-4A51-8B84-B5B09C9EA296}" type="presParOf" srcId="{365C67EB-DCBE-49FC-8144-44E13080AD25}" destId="{DE3222D0-3F79-4C2B-ADAC-DF0AB8BA32E6}" srcOrd="3" destOrd="0" presId="urn:microsoft.com/office/officeart/2008/layout/HorizontalMultiLevelHierarchy"/>
    <dgm:cxn modelId="{6AB814AB-322B-4123-A605-D2B5EFE68363}" type="presParOf" srcId="{DE3222D0-3F79-4C2B-ADAC-DF0AB8BA32E6}" destId="{3BC46C97-F122-4AE2-9565-C4D1FEC75D46}" srcOrd="0" destOrd="0" presId="urn:microsoft.com/office/officeart/2008/layout/HorizontalMultiLevelHierarchy"/>
    <dgm:cxn modelId="{374850C5-71BB-4366-80B5-D26D5F8BF562}" type="presParOf" srcId="{DE3222D0-3F79-4C2B-ADAC-DF0AB8BA32E6}" destId="{500AEB03-3147-49D2-940D-3BF89CCE2EB9}" srcOrd="1" destOrd="0" presId="urn:microsoft.com/office/officeart/2008/layout/HorizontalMultiLevelHierarchy"/>
    <dgm:cxn modelId="{C28CBFBF-5904-492D-AEB6-05FDE302956B}" type="presParOf" srcId="{365C67EB-DCBE-49FC-8144-44E13080AD25}" destId="{079E88F0-5DE7-4A9C-B4C0-27488428D2A2}" srcOrd="4" destOrd="0" presId="urn:microsoft.com/office/officeart/2008/layout/HorizontalMultiLevelHierarchy"/>
    <dgm:cxn modelId="{E1307182-B319-406E-A426-3F04E8A77146}" type="presParOf" srcId="{079E88F0-5DE7-4A9C-B4C0-27488428D2A2}" destId="{2E4E35CC-9540-44E1-AE8E-117FC72CB839}" srcOrd="0" destOrd="0" presId="urn:microsoft.com/office/officeart/2008/layout/HorizontalMultiLevelHierarchy"/>
    <dgm:cxn modelId="{4D29B488-F54E-4447-B8A7-E262B549A5F3}" type="presParOf" srcId="{365C67EB-DCBE-49FC-8144-44E13080AD25}" destId="{3F243622-2B39-4597-BE64-6F67DC21A656}" srcOrd="5" destOrd="0" presId="urn:microsoft.com/office/officeart/2008/layout/HorizontalMultiLevelHierarchy"/>
    <dgm:cxn modelId="{2B1E3F27-79A3-44ED-B015-BF1FFCB8A693}" type="presParOf" srcId="{3F243622-2B39-4597-BE64-6F67DC21A656}" destId="{447A7DB1-2EBA-4275-9ADF-661A1B2C690C}" srcOrd="0" destOrd="0" presId="urn:microsoft.com/office/officeart/2008/layout/HorizontalMultiLevelHierarchy"/>
    <dgm:cxn modelId="{CE710F76-361A-4303-9AA2-2FA565929EB8}" type="presParOf" srcId="{3F243622-2B39-4597-BE64-6F67DC21A656}" destId="{7845C7CB-FD76-4806-BB80-007CABB7402F}" srcOrd="1" destOrd="0" presId="urn:microsoft.com/office/officeart/2008/layout/HorizontalMultiLevelHierarchy"/>
    <dgm:cxn modelId="{5180F8E6-9E90-405B-82AE-74A4B256E865}" type="presParOf" srcId="{365C67EB-DCBE-49FC-8144-44E13080AD25}" destId="{AB6EB5AB-8729-49EF-81F5-CBDA2EDA2B6F}" srcOrd="6" destOrd="0" presId="urn:microsoft.com/office/officeart/2008/layout/HorizontalMultiLevelHierarchy"/>
    <dgm:cxn modelId="{73BAA0C1-B6EE-419B-BD7A-286C63C2E047}" type="presParOf" srcId="{AB6EB5AB-8729-49EF-81F5-CBDA2EDA2B6F}" destId="{6BF6C35C-E4FF-480A-9F43-F1A1AE4FA4E4}" srcOrd="0" destOrd="0" presId="urn:microsoft.com/office/officeart/2008/layout/HorizontalMultiLevelHierarchy"/>
    <dgm:cxn modelId="{E3357C99-652F-4566-A063-3A8DC5FD14B6}" type="presParOf" srcId="{365C67EB-DCBE-49FC-8144-44E13080AD25}" destId="{09FEDBDC-05A6-4ABB-A5A2-7AB5A94900D5}" srcOrd="7" destOrd="0" presId="urn:microsoft.com/office/officeart/2008/layout/HorizontalMultiLevelHierarchy"/>
    <dgm:cxn modelId="{73C0364D-85A7-4E66-9D29-E0BBE4050B7E}" type="presParOf" srcId="{09FEDBDC-05A6-4ABB-A5A2-7AB5A94900D5}" destId="{9C815A81-3416-416A-B133-85A8AEEFA982}" srcOrd="0" destOrd="0" presId="urn:microsoft.com/office/officeart/2008/layout/HorizontalMultiLevelHierarchy"/>
    <dgm:cxn modelId="{36952F76-DB46-4326-8983-3E816E15A1D1}" type="presParOf" srcId="{09FEDBDC-05A6-4ABB-A5A2-7AB5A94900D5}" destId="{01EA1938-6255-446D-ACEC-64CD6FB13069}" srcOrd="1" destOrd="0" presId="urn:microsoft.com/office/officeart/2008/layout/HorizontalMultiLevelHierarchy"/>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9D5106-60ED-4A01-8727-B81957358CEC}" type="doc">
      <dgm:prSet loTypeId="urn:microsoft.com/office/officeart/2005/8/layout/hProcess4" loCatId="process" qsTypeId="urn:microsoft.com/office/officeart/2005/8/quickstyle/simple4" qsCatId="simple" csTypeId="urn:microsoft.com/office/officeart/2005/8/colors/colorful3" csCatId="colorful" phldr="1"/>
      <dgm:spPr/>
      <dgm:t>
        <a:bodyPr/>
        <a:lstStyle/>
        <a:p>
          <a:endParaRPr lang="en-CA"/>
        </a:p>
      </dgm:t>
    </dgm:pt>
    <dgm:pt modelId="{C084AFB0-0DAE-4E83-80A4-EBE82448B242}">
      <dgm:prSet custT="1"/>
      <dgm:spPr/>
      <dgm:t>
        <a:bodyPr/>
        <a:lstStyle/>
        <a:p>
          <a:r>
            <a:rPr lang="fr-FR" sz="1800" b="1" i="0" dirty="0">
              <a:latin typeface="+mj-lt"/>
            </a:rPr>
            <a:t>Admissible / Eligible</a:t>
          </a:r>
          <a:endParaRPr lang="en-CA" sz="1800" b="1" dirty="0">
            <a:latin typeface="+mj-lt"/>
          </a:endParaRPr>
        </a:p>
      </dgm:t>
    </dgm:pt>
    <dgm:pt modelId="{00FAE2F7-C421-448B-976B-6820855017C2}" type="parTrans" cxnId="{0B5228F4-7A01-4A48-A8B3-336429E373C3}">
      <dgm:prSet/>
      <dgm:spPr/>
      <dgm:t>
        <a:bodyPr/>
        <a:lstStyle/>
        <a:p>
          <a:endParaRPr lang="en-CA"/>
        </a:p>
      </dgm:t>
    </dgm:pt>
    <dgm:pt modelId="{DA3B011A-493A-4E8D-AD66-DE34567CBD3C}" type="sibTrans" cxnId="{0B5228F4-7A01-4A48-A8B3-336429E373C3}">
      <dgm:prSet>
        <dgm:style>
          <a:lnRef idx="1">
            <a:schemeClr val="accent3"/>
          </a:lnRef>
          <a:fillRef idx="3">
            <a:schemeClr val="accent3"/>
          </a:fillRef>
          <a:effectRef idx="2">
            <a:schemeClr val="accent3"/>
          </a:effectRef>
          <a:fontRef idx="minor">
            <a:schemeClr val="lt1"/>
          </a:fontRef>
        </dgm:style>
      </dgm:prSet>
      <dgm:spPr/>
      <dgm:t>
        <a:bodyPr/>
        <a:lstStyle/>
        <a:p>
          <a:endParaRPr lang="en-CA"/>
        </a:p>
      </dgm:t>
    </dgm:pt>
    <dgm:pt modelId="{B4D307B9-F6D6-4247-86FF-BB7C8D74190A}">
      <dgm:prSet custT="1"/>
      <dgm:spPr/>
      <dgm:t>
        <a:bodyPr/>
        <a:lstStyle/>
        <a:p>
          <a:r>
            <a:rPr lang="fr-FR" sz="1300" b="0" i="0" dirty="0"/>
            <a:t>Cours / Courses</a:t>
          </a:r>
          <a:endParaRPr lang="en-CA" sz="1300" dirty="0"/>
        </a:p>
      </dgm:t>
    </dgm:pt>
    <dgm:pt modelId="{406E5A32-F37A-4895-A432-AF371159CD42}" type="parTrans" cxnId="{9AD5D324-3F0A-405F-B9D8-BB32280C3B7D}">
      <dgm:prSet/>
      <dgm:spPr/>
      <dgm:t>
        <a:bodyPr/>
        <a:lstStyle/>
        <a:p>
          <a:endParaRPr lang="en-CA"/>
        </a:p>
      </dgm:t>
    </dgm:pt>
    <dgm:pt modelId="{4FB0CF6A-B6F0-4F71-BB40-32465993C01D}" type="sibTrans" cxnId="{9AD5D324-3F0A-405F-B9D8-BB32280C3B7D}">
      <dgm:prSet/>
      <dgm:spPr/>
      <dgm:t>
        <a:bodyPr/>
        <a:lstStyle/>
        <a:p>
          <a:endParaRPr lang="en-CA"/>
        </a:p>
      </dgm:t>
    </dgm:pt>
    <dgm:pt modelId="{597864C2-478A-45DA-A97E-90D4D5921BD3}">
      <dgm:prSet custT="1"/>
      <dgm:spPr/>
      <dgm:t>
        <a:bodyPr/>
        <a:lstStyle/>
        <a:p>
          <a:r>
            <a:rPr lang="fr-CA" sz="1300" noProof="0" dirty="0"/>
            <a:t>Séance d’information obligatoire / </a:t>
          </a:r>
          <a:r>
            <a:rPr lang="en-CA" sz="1300" noProof="0" dirty="0"/>
            <a:t>Mandatory I</a:t>
          </a:r>
          <a:r>
            <a:rPr lang="fr-CA" sz="1300" noProof="0" dirty="0"/>
            <a:t>nfo Session</a:t>
          </a:r>
        </a:p>
      </dgm:t>
    </dgm:pt>
    <dgm:pt modelId="{D3022663-2116-4678-ABA9-29BA0A5DFB62}" type="parTrans" cxnId="{2BCE9D42-6011-4870-8917-902CC90316BA}">
      <dgm:prSet/>
      <dgm:spPr/>
      <dgm:t>
        <a:bodyPr/>
        <a:lstStyle/>
        <a:p>
          <a:endParaRPr lang="en-CA"/>
        </a:p>
      </dgm:t>
    </dgm:pt>
    <dgm:pt modelId="{87529479-C51C-4535-B421-4611E698339D}" type="sibTrans" cxnId="{2BCE9D42-6011-4870-8917-902CC90316BA}">
      <dgm:prSet/>
      <dgm:spPr/>
      <dgm:t>
        <a:bodyPr/>
        <a:lstStyle/>
        <a:p>
          <a:endParaRPr lang="en-CA"/>
        </a:p>
      </dgm:t>
    </dgm:pt>
    <dgm:pt modelId="{5D6F008A-8D70-4070-84A2-801D947E32B0}">
      <dgm:prSet custT="1"/>
      <dgm:spPr/>
      <dgm:t>
        <a:bodyPr/>
        <a:lstStyle/>
        <a:p>
          <a:r>
            <a:rPr lang="fr-FR" sz="1800" b="1" i="0" dirty="0">
              <a:latin typeface="+mj-lt"/>
            </a:rPr>
            <a:t>Inscrit(e) / </a:t>
          </a:r>
          <a:r>
            <a:rPr lang="en-CA" sz="1800" b="1" i="0" noProof="0" dirty="0">
              <a:latin typeface="+mj-lt"/>
            </a:rPr>
            <a:t>Enrolled</a:t>
          </a:r>
          <a:endParaRPr lang="en-CA" sz="1800" b="1" noProof="0" dirty="0">
            <a:latin typeface="+mj-lt"/>
          </a:endParaRPr>
        </a:p>
      </dgm:t>
    </dgm:pt>
    <dgm:pt modelId="{FD0B6AE9-80B2-498E-81CE-18874A42BA02}" type="parTrans" cxnId="{F6ECB43E-A1AD-482F-99BA-BDDBCBB78430}">
      <dgm:prSet/>
      <dgm:spPr/>
      <dgm:t>
        <a:bodyPr/>
        <a:lstStyle/>
        <a:p>
          <a:endParaRPr lang="en-CA"/>
        </a:p>
      </dgm:t>
    </dgm:pt>
    <dgm:pt modelId="{439F2B81-DF21-4E79-BA4F-6F94056693D6}" type="sibTrans" cxnId="{F6ECB43E-A1AD-482F-99BA-BDDBCBB78430}">
      <dgm:prSet>
        <dgm:style>
          <a:lnRef idx="1">
            <a:schemeClr val="accent4"/>
          </a:lnRef>
          <a:fillRef idx="2">
            <a:schemeClr val="accent4"/>
          </a:fillRef>
          <a:effectRef idx="1">
            <a:schemeClr val="accent4"/>
          </a:effectRef>
          <a:fontRef idx="minor">
            <a:schemeClr val="dk1"/>
          </a:fontRef>
        </dgm:style>
      </dgm:prSet>
      <dgm:spPr/>
      <dgm:t>
        <a:bodyPr/>
        <a:lstStyle/>
        <a:p>
          <a:endParaRPr lang="en-CA" sz="2400" b="1"/>
        </a:p>
      </dgm:t>
    </dgm:pt>
    <dgm:pt modelId="{40129E2B-A307-4497-8C1E-E64341EE0321}">
      <dgm:prSet custT="1"/>
      <dgm:spPr/>
      <dgm:t>
        <a:bodyPr/>
        <a:lstStyle/>
        <a:p>
          <a:r>
            <a:rPr lang="fr-CA" sz="1800" b="1" i="0" noProof="0" dirty="0">
              <a:latin typeface="+mj-lt"/>
            </a:rPr>
            <a:t>Admis(e)</a:t>
          </a:r>
          <a:r>
            <a:rPr lang="en-CA" sz="1800" b="1" i="0" noProof="0" dirty="0">
              <a:latin typeface="+mj-lt"/>
            </a:rPr>
            <a:t> / Admitted</a:t>
          </a:r>
          <a:endParaRPr lang="en-CA" sz="1800" b="1" noProof="0" dirty="0">
            <a:latin typeface="+mj-lt"/>
          </a:endParaRPr>
        </a:p>
      </dgm:t>
    </dgm:pt>
    <dgm:pt modelId="{776B0B05-83C6-470D-B925-8B84EC127B1F}" type="parTrans" cxnId="{C3BF7FC0-8C7E-4FD0-ADFD-278613EB9C7F}">
      <dgm:prSet/>
      <dgm:spPr/>
      <dgm:t>
        <a:bodyPr/>
        <a:lstStyle/>
        <a:p>
          <a:endParaRPr lang="en-CA"/>
        </a:p>
      </dgm:t>
    </dgm:pt>
    <dgm:pt modelId="{78DD1A77-612A-4D97-B95E-14DA5C27483A}" type="sibTrans" cxnId="{C3BF7FC0-8C7E-4FD0-ADFD-278613EB9C7F}">
      <dgm:prSet>
        <dgm:style>
          <a:lnRef idx="1">
            <a:schemeClr val="accent3"/>
          </a:lnRef>
          <a:fillRef idx="2">
            <a:schemeClr val="accent3"/>
          </a:fillRef>
          <a:effectRef idx="1">
            <a:schemeClr val="accent3"/>
          </a:effectRef>
          <a:fontRef idx="minor">
            <a:schemeClr val="dk1"/>
          </a:fontRef>
        </dgm:style>
      </dgm:prSet>
      <dgm:spPr/>
      <dgm:t>
        <a:bodyPr/>
        <a:lstStyle/>
        <a:p>
          <a:endParaRPr lang="en-CA"/>
        </a:p>
      </dgm:t>
    </dgm:pt>
    <dgm:pt modelId="{63A240EB-1F0C-4EE0-8C10-4F0C04035CDF}">
      <dgm:prSet custT="1"/>
      <dgm:spPr/>
      <dgm:t>
        <a:bodyPr/>
        <a:lstStyle/>
        <a:p>
          <a:r>
            <a:rPr lang="en-CA" sz="1300" dirty="0"/>
            <a:t>MPC / CGPA</a:t>
          </a:r>
        </a:p>
      </dgm:t>
    </dgm:pt>
    <dgm:pt modelId="{B2498BAA-2C6E-422C-8182-190DFF8C231F}" type="parTrans" cxnId="{D7204D1C-EB0C-412D-A390-E21A23E44D6E}">
      <dgm:prSet/>
      <dgm:spPr/>
      <dgm:t>
        <a:bodyPr/>
        <a:lstStyle/>
        <a:p>
          <a:endParaRPr lang="en-CA"/>
        </a:p>
      </dgm:t>
    </dgm:pt>
    <dgm:pt modelId="{2056F779-239A-4ADD-A440-3E9D66B1F3D2}" type="sibTrans" cxnId="{D7204D1C-EB0C-412D-A390-E21A23E44D6E}">
      <dgm:prSet/>
      <dgm:spPr/>
      <dgm:t>
        <a:bodyPr/>
        <a:lstStyle/>
        <a:p>
          <a:endParaRPr lang="en-CA"/>
        </a:p>
      </dgm:t>
    </dgm:pt>
    <dgm:pt modelId="{8EF4E954-F664-4C9A-B3D3-3B84EBF5001C}">
      <dgm:prSet custT="1"/>
      <dgm:spPr/>
      <dgm:t>
        <a:bodyPr/>
        <a:lstStyle/>
        <a:p>
          <a:r>
            <a:rPr lang="en-CA" sz="1300" dirty="0"/>
            <a:t>Pas de Coop / No CO-OP</a:t>
          </a:r>
        </a:p>
      </dgm:t>
    </dgm:pt>
    <dgm:pt modelId="{76390085-613B-41B3-A986-BF7C7BA17470}" type="parTrans" cxnId="{39FBA1B7-EF32-444D-AD8C-316F8288CD39}">
      <dgm:prSet/>
      <dgm:spPr/>
      <dgm:t>
        <a:bodyPr/>
        <a:lstStyle/>
        <a:p>
          <a:endParaRPr lang="en-CA"/>
        </a:p>
      </dgm:t>
    </dgm:pt>
    <dgm:pt modelId="{98B2F1F1-CFCE-4807-BDA4-E53B53F8D12E}" type="sibTrans" cxnId="{39FBA1B7-EF32-444D-AD8C-316F8288CD39}">
      <dgm:prSet/>
      <dgm:spPr/>
      <dgm:t>
        <a:bodyPr/>
        <a:lstStyle/>
        <a:p>
          <a:endParaRPr lang="en-CA"/>
        </a:p>
      </dgm:t>
    </dgm:pt>
    <dgm:pt modelId="{20782ED2-0E13-493E-AFA1-775C1DABAAA2}">
      <dgm:prSet custT="1"/>
      <dgm:spPr/>
      <dgm:t>
        <a:bodyPr/>
        <a:lstStyle/>
        <a:p>
          <a:r>
            <a:rPr lang="en-CA" sz="1300" dirty="0"/>
            <a:t>Engagement / Commitment</a:t>
          </a:r>
        </a:p>
      </dgm:t>
    </dgm:pt>
    <dgm:pt modelId="{713DFB14-7F24-4AA2-973B-E583729D4817}" type="parTrans" cxnId="{F7154885-D23A-421E-BA91-B72D9C1DBC59}">
      <dgm:prSet/>
      <dgm:spPr/>
      <dgm:t>
        <a:bodyPr/>
        <a:lstStyle/>
        <a:p>
          <a:endParaRPr lang="en-CA"/>
        </a:p>
      </dgm:t>
    </dgm:pt>
    <dgm:pt modelId="{1332B2AD-6C3D-4D01-9964-5F0FBA0AC818}" type="sibTrans" cxnId="{F7154885-D23A-421E-BA91-B72D9C1DBC59}">
      <dgm:prSet/>
      <dgm:spPr/>
      <dgm:t>
        <a:bodyPr/>
        <a:lstStyle/>
        <a:p>
          <a:endParaRPr lang="en-CA"/>
        </a:p>
      </dgm:t>
    </dgm:pt>
    <dgm:pt modelId="{300FAF33-7A20-44BA-A991-4ADBA0C223AB}">
      <dgm:prSet custT="1"/>
      <dgm:spPr/>
      <dgm:t>
        <a:bodyPr/>
        <a:lstStyle/>
        <a:p>
          <a:r>
            <a:rPr lang="fr-CA" sz="1300" noProof="0" dirty="0"/>
            <a:t>Candidatures sur CLDC / Applications on CLDC</a:t>
          </a:r>
        </a:p>
      </dgm:t>
    </dgm:pt>
    <dgm:pt modelId="{2AFE2735-6F3B-476B-97F5-9B737DA675BA}" type="parTrans" cxnId="{FE2FAA64-8976-437B-A078-D527AA38B3D9}">
      <dgm:prSet/>
      <dgm:spPr/>
      <dgm:t>
        <a:bodyPr/>
        <a:lstStyle/>
        <a:p>
          <a:endParaRPr lang="en-CA"/>
        </a:p>
      </dgm:t>
    </dgm:pt>
    <dgm:pt modelId="{9B05DAAD-8966-43FA-84A9-B075D29EAC5D}" type="sibTrans" cxnId="{FE2FAA64-8976-437B-A078-D527AA38B3D9}">
      <dgm:prSet/>
      <dgm:spPr/>
      <dgm:t>
        <a:bodyPr/>
        <a:lstStyle/>
        <a:p>
          <a:endParaRPr lang="en-CA"/>
        </a:p>
      </dgm:t>
    </dgm:pt>
    <dgm:pt modelId="{A7CFE0C3-D0FD-4A6D-8DAF-36773F4B1A92}">
      <dgm:prSet custT="1"/>
      <dgm:spPr/>
      <dgm:t>
        <a:bodyPr/>
        <a:lstStyle/>
        <a:p>
          <a:r>
            <a:rPr lang="fr-CA" sz="1300" noProof="0" dirty="0"/>
            <a:t>Réseau </a:t>
          </a:r>
          <a:r>
            <a:rPr lang="fr-CA" sz="1300" b="1" u="sng" noProof="0" dirty="0"/>
            <a:t>Connexions</a:t>
          </a:r>
          <a:r>
            <a:rPr lang="fr-CA" sz="1300" noProof="0" dirty="0"/>
            <a:t> Network</a:t>
          </a:r>
        </a:p>
      </dgm:t>
    </dgm:pt>
    <dgm:pt modelId="{FAFD2A91-A242-4714-BC91-4082BDDE3821}" type="parTrans" cxnId="{26B908D4-7C53-4487-8585-97A57F3B60AC}">
      <dgm:prSet/>
      <dgm:spPr/>
      <dgm:t>
        <a:bodyPr/>
        <a:lstStyle/>
        <a:p>
          <a:endParaRPr lang="en-CA"/>
        </a:p>
      </dgm:t>
    </dgm:pt>
    <dgm:pt modelId="{85813555-68B2-4947-91BF-8EED101A0048}" type="sibTrans" cxnId="{26B908D4-7C53-4487-8585-97A57F3B60AC}">
      <dgm:prSet/>
      <dgm:spPr/>
      <dgm:t>
        <a:bodyPr/>
        <a:lstStyle/>
        <a:p>
          <a:endParaRPr lang="en-CA"/>
        </a:p>
      </dgm:t>
    </dgm:pt>
    <dgm:pt modelId="{DF36F323-AAA0-4E38-ACD3-F8F5E4B453CE}">
      <dgm:prSet custT="1"/>
      <dgm:spPr/>
      <dgm:t>
        <a:bodyPr/>
        <a:lstStyle/>
        <a:p>
          <a:r>
            <a:rPr lang="fr-CA" sz="1400" noProof="0" dirty="0"/>
            <a:t>Offre de </a:t>
          </a:r>
          <a:r>
            <a:rPr lang="en-CA" sz="1400" dirty="0"/>
            <a:t>stage / Internship Offer</a:t>
          </a:r>
        </a:p>
      </dgm:t>
    </dgm:pt>
    <dgm:pt modelId="{5385A108-17D8-4069-B90F-CAAEBA35CAD1}" type="parTrans" cxnId="{19D48F76-42D4-4889-9AAB-49D7585B2548}">
      <dgm:prSet/>
      <dgm:spPr/>
      <dgm:t>
        <a:bodyPr/>
        <a:lstStyle/>
        <a:p>
          <a:endParaRPr lang="en-CA"/>
        </a:p>
      </dgm:t>
    </dgm:pt>
    <dgm:pt modelId="{5E8AD169-55F7-47E7-A976-7813ECF1524C}" type="sibTrans" cxnId="{19D48F76-42D4-4889-9AAB-49D7585B2548}">
      <dgm:prSet/>
      <dgm:spPr/>
      <dgm:t>
        <a:bodyPr/>
        <a:lstStyle/>
        <a:p>
          <a:endParaRPr lang="en-CA"/>
        </a:p>
      </dgm:t>
    </dgm:pt>
    <dgm:pt modelId="{7A6D95B6-F87D-423E-99A2-1F8CBD29BD43}">
      <dgm:prSet custT="1"/>
      <dgm:spPr/>
      <dgm:t>
        <a:bodyPr/>
        <a:lstStyle/>
        <a:p>
          <a:r>
            <a:rPr lang="en-CA" sz="1400" dirty="0"/>
            <a:t>Proposition / Proposal + Documents</a:t>
          </a:r>
        </a:p>
      </dgm:t>
    </dgm:pt>
    <dgm:pt modelId="{DBF0343C-70D8-475A-8B03-5DB9EA771B24}" type="parTrans" cxnId="{0B5156CC-63E2-48D2-BB6F-338172DE0A27}">
      <dgm:prSet/>
      <dgm:spPr/>
      <dgm:t>
        <a:bodyPr/>
        <a:lstStyle/>
        <a:p>
          <a:endParaRPr lang="en-CA"/>
        </a:p>
      </dgm:t>
    </dgm:pt>
    <dgm:pt modelId="{B84605EE-5E00-4E48-AC48-0C3E691D842F}" type="sibTrans" cxnId="{0B5156CC-63E2-48D2-BB6F-338172DE0A27}">
      <dgm:prSet/>
      <dgm:spPr/>
      <dgm:t>
        <a:bodyPr/>
        <a:lstStyle/>
        <a:p>
          <a:endParaRPr lang="en-CA"/>
        </a:p>
      </dgm:t>
    </dgm:pt>
    <dgm:pt modelId="{FF9D0E6C-BEB5-43C3-82F2-39E85ACAFBD6}">
      <dgm:prSet custT="1"/>
      <dgm:spPr/>
      <dgm:t>
        <a:bodyPr/>
        <a:lstStyle/>
        <a:p>
          <a:r>
            <a:rPr lang="fr-CA" sz="1400" noProof="0" dirty="0"/>
            <a:t>Limite de cours (crédits) </a:t>
          </a:r>
          <a:r>
            <a:rPr lang="en-CA" sz="1400" dirty="0"/>
            <a:t>/ Course (credits) limit</a:t>
          </a:r>
        </a:p>
      </dgm:t>
    </dgm:pt>
    <dgm:pt modelId="{8A872009-767F-462F-8CDA-3AD266947791}" type="parTrans" cxnId="{2DFF3245-946C-4209-9CAA-6A41E366F1CC}">
      <dgm:prSet/>
      <dgm:spPr/>
      <dgm:t>
        <a:bodyPr/>
        <a:lstStyle/>
        <a:p>
          <a:endParaRPr lang="en-CA"/>
        </a:p>
      </dgm:t>
    </dgm:pt>
    <dgm:pt modelId="{EE896D49-B3C6-4867-AC34-AEE4D7BA845D}" type="sibTrans" cxnId="{2DFF3245-946C-4209-9CAA-6A41E366F1CC}">
      <dgm:prSet/>
      <dgm:spPr/>
      <dgm:t>
        <a:bodyPr/>
        <a:lstStyle/>
        <a:p>
          <a:endParaRPr lang="en-CA"/>
        </a:p>
      </dgm:t>
    </dgm:pt>
    <dgm:pt modelId="{783BD986-03E1-44AF-9E94-C7C902381A50}">
      <dgm:prSet custT="1"/>
      <dgm:spPr/>
      <dgm:t>
        <a:bodyPr/>
        <a:lstStyle/>
        <a:p>
          <a:r>
            <a:rPr lang="fr-CA" sz="1800" b="1" noProof="0" dirty="0">
              <a:latin typeface="+mj-lt"/>
            </a:rPr>
            <a:t>Réussite </a:t>
          </a:r>
          <a:r>
            <a:rPr lang="en-CA" sz="1800" b="1" dirty="0">
              <a:latin typeface="+mj-lt"/>
            </a:rPr>
            <a:t>/ Success</a:t>
          </a:r>
        </a:p>
      </dgm:t>
    </dgm:pt>
    <dgm:pt modelId="{F9016C0B-ED1E-43C7-9FF0-8B0628613773}" type="parTrans" cxnId="{0AB36661-FE7E-4CDB-9151-1032B41B56E7}">
      <dgm:prSet/>
      <dgm:spPr/>
      <dgm:t>
        <a:bodyPr/>
        <a:lstStyle/>
        <a:p>
          <a:endParaRPr lang="en-CA"/>
        </a:p>
      </dgm:t>
    </dgm:pt>
    <dgm:pt modelId="{34D07E63-44AF-4384-B9F9-AB11B29B701D}" type="sibTrans" cxnId="{0AB36661-FE7E-4CDB-9151-1032B41B56E7}">
      <dgm:prSet/>
      <dgm:spPr/>
      <dgm:t>
        <a:bodyPr/>
        <a:lstStyle/>
        <a:p>
          <a:endParaRPr lang="en-CA"/>
        </a:p>
      </dgm:t>
    </dgm:pt>
    <dgm:pt modelId="{F5F3F8A6-0A0D-4F8D-94EB-A4BCB4D71BF7}">
      <dgm:prSet custT="1"/>
      <dgm:spPr/>
      <dgm:t>
        <a:bodyPr/>
        <a:lstStyle/>
        <a:p>
          <a:r>
            <a:rPr lang="fr-CA" sz="1400" noProof="0" dirty="0">
              <a:latin typeface="+mn-lt"/>
            </a:rPr>
            <a:t>Nombre d’heures et de semaines requises </a:t>
          </a:r>
          <a:r>
            <a:rPr lang="en-CA" sz="1400" dirty="0">
              <a:latin typeface="+mn-lt"/>
            </a:rPr>
            <a:t>/ Required number of hours and weeks </a:t>
          </a:r>
        </a:p>
      </dgm:t>
    </dgm:pt>
    <dgm:pt modelId="{0FD6E37B-15E5-4734-AD59-D4632919358A}" type="sibTrans" cxnId="{C3D911C2-42D4-4090-B8EA-F2B12FF23C69}">
      <dgm:prSet/>
      <dgm:spPr/>
      <dgm:t>
        <a:bodyPr/>
        <a:lstStyle/>
        <a:p>
          <a:endParaRPr lang="en-CA"/>
        </a:p>
      </dgm:t>
    </dgm:pt>
    <dgm:pt modelId="{6E03B612-CF51-4856-B9A8-E4BC93548E04}" type="parTrans" cxnId="{C3D911C2-42D4-4090-B8EA-F2B12FF23C69}">
      <dgm:prSet/>
      <dgm:spPr/>
      <dgm:t>
        <a:bodyPr/>
        <a:lstStyle/>
        <a:p>
          <a:endParaRPr lang="en-CA"/>
        </a:p>
      </dgm:t>
    </dgm:pt>
    <dgm:pt modelId="{03CEA2F5-B9B5-4D01-A059-C44BBB978C2C}">
      <dgm:prSet custT="1"/>
      <dgm:spPr/>
      <dgm:t>
        <a:bodyPr/>
        <a:lstStyle/>
        <a:p>
          <a:r>
            <a:rPr lang="fr-CA" sz="1400" noProof="0" dirty="0">
              <a:latin typeface="+mn-lt"/>
            </a:rPr>
            <a:t>Évaluations / </a:t>
          </a:r>
          <a:r>
            <a:rPr lang="en-CA" sz="1400" dirty="0">
              <a:latin typeface="+mn-lt"/>
            </a:rPr>
            <a:t>Evaluations</a:t>
          </a:r>
        </a:p>
      </dgm:t>
    </dgm:pt>
    <dgm:pt modelId="{91103297-FC60-4668-AA53-F16CE1B90813}" type="sibTrans" cxnId="{B81CC888-4B4F-48C6-88E3-0F910FEC96AE}">
      <dgm:prSet/>
      <dgm:spPr/>
      <dgm:t>
        <a:bodyPr/>
        <a:lstStyle/>
        <a:p>
          <a:endParaRPr lang="en-CA"/>
        </a:p>
      </dgm:t>
    </dgm:pt>
    <dgm:pt modelId="{C9450BBE-838A-4E0C-BDC2-81B35B9249C2}" type="parTrans" cxnId="{B81CC888-4B4F-48C6-88E3-0F910FEC96AE}">
      <dgm:prSet/>
      <dgm:spPr/>
      <dgm:t>
        <a:bodyPr/>
        <a:lstStyle/>
        <a:p>
          <a:endParaRPr lang="en-CA"/>
        </a:p>
      </dgm:t>
    </dgm:pt>
    <dgm:pt modelId="{471FEA37-CB85-494A-B82C-FBCC14C2F566}">
      <dgm:prSet custT="1"/>
      <dgm:spPr/>
      <dgm:t>
        <a:bodyPr/>
        <a:lstStyle/>
        <a:p>
          <a:r>
            <a:rPr lang="en-CA" sz="1400" dirty="0">
              <a:latin typeface="+mn-lt"/>
            </a:rPr>
            <a:t>Rapport final / Final Report</a:t>
          </a:r>
        </a:p>
      </dgm:t>
    </dgm:pt>
    <dgm:pt modelId="{CA7B41CA-C9DF-42FC-8FF9-4471AA72B068}" type="sibTrans" cxnId="{6DBC4CF4-67E6-47C8-9F4B-598D29A25BE2}">
      <dgm:prSet/>
      <dgm:spPr/>
      <dgm:t>
        <a:bodyPr/>
        <a:lstStyle/>
        <a:p>
          <a:endParaRPr lang="en-CA"/>
        </a:p>
      </dgm:t>
    </dgm:pt>
    <dgm:pt modelId="{C6FA6E41-9FD6-4078-9EDC-39868417E6F8}" type="parTrans" cxnId="{6DBC4CF4-67E6-47C8-9F4B-598D29A25BE2}">
      <dgm:prSet/>
      <dgm:spPr/>
      <dgm:t>
        <a:bodyPr/>
        <a:lstStyle/>
        <a:p>
          <a:endParaRPr lang="en-CA"/>
        </a:p>
      </dgm:t>
    </dgm:pt>
    <dgm:pt modelId="{F772AAF2-109F-492F-8D08-A18C1E0B963A}" type="pres">
      <dgm:prSet presAssocID="{859D5106-60ED-4A01-8727-B81957358CEC}" presName="Name0" presStyleCnt="0">
        <dgm:presLayoutVars>
          <dgm:dir/>
          <dgm:animLvl val="lvl"/>
          <dgm:resizeHandles val="exact"/>
        </dgm:presLayoutVars>
      </dgm:prSet>
      <dgm:spPr/>
    </dgm:pt>
    <dgm:pt modelId="{8C9F208B-796C-4D96-B96F-AEC9168DC05E}" type="pres">
      <dgm:prSet presAssocID="{859D5106-60ED-4A01-8727-B81957358CEC}" presName="tSp" presStyleCnt="0"/>
      <dgm:spPr/>
    </dgm:pt>
    <dgm:pt modelId="{353F4E81-4B43-46CB-A8F8-C2676980E46D}" type="pres">
      <dgm:prSet presAssocID="{859D5106-60ED-4A01-8727-B81957358CEC}" presName="bSp" presStyleCnt="0"/>
      <dgm:spPr/>
    </dgm:pt>
    <dgm:pt modelId="{697B469C-19E3-491C-A730-61DF122FBEC3}" type="pres">
      <dgm:prSet presAssocID="{859D5106-60ED-4A01-8727-B81957358CEC}" presName="process" presStyleCnt="0"/>
      <dgm:spPr/>
    </dgm:pt>
    <dgm:pt modelId="{2110FF9E-AD02-4EEB-9E25-27AD2A84E8A0}" type="pres">
      <dgm:prSet presAssocID="{C084AFB0-0DAE-4E83-80A4-EBE82448B242}" presName="composite1" presStyleCnt="0"/>
      <dgm:spPr/>
    </dgm:pt>
    <dgm:pt modelId="{D4A45B15-4EEB-4F01-A887-70709C819492}" type="pres">
      <dgm:prSet presAssocID="{C084AFB0-0DAE-4E83-80A4-EBE82448B242}" presName="dummyNode1" presStyleLbl="node1" presStyleIdx="0" presStyleCnt="4"/>
      <dgm:spPr/>
    </dgm:pt>
    <dgm:pt modelId="{118C99F9-C4D0-4893-B0E3-D2FF0980597A}" type="pres">
      <dgm:prSet presAssocID="{C084AFB0-0DAE-4E83-80A4-EBE82448B242}" presName="childNode1" presStyleLbl="bgAcc1" presStyleIdx="0" presStyleCnt="4" custScaleY="139121">
        <dgm:presLayoutVars>
          <dgm:bulletEnabled val="1"/>
        </dgm:presLayoutVars>
      </dgm:prSet>
      <dgm:spPr/>
    </dgm:pt>
    <dgm:pt modelId="{683AD974-1228-4128-BC65-246929023AAE}" type="pres">
      <dgm:prSet presAssocID="{C084AFB0-0DAE-4E83-80A4-EBE82448B242}" presName="childNode1tx" presStyleLbl="bgAcc1" presStyleIdx="0" presStyleCnt="4">
        <dgm:presLayoutVars>
          <dgm:bulletEnabled val="1"/>
        </dgm:presLayoutVars>
      </dgm:prSet>
      <dgm:spPr/>
    </dgm:pt>
    <dgm:pt modelId="{970D8563-C7DE-4311-8A40-70BC77DFEE86}" type="pres">
      <dgm:prSet presAssocID="{C084AFB0-0DAE-4E83-80A4-EBE82448B242}" presName="parentNode1" presStyleLbl="node1" presStyleIdx="0" presStyleCnt="4" custLinFactNeighborX="-9129" custLinFactNeighborY="19130">
        <dgm:presLayoutVars>
          <dgm:chMax val="1"/>
          <dgm:bulletEnabled val="1"/>
        </dgm:presLayoutVars>
      </dgm:prSet>
      <dgm:spPr/>
    </dgm:pt>
    <dgm:pt modelId="{959AB1AD-5469-4E61-AE2A-A1B846261B14}" type="pres">
      <dgm:prSet presAssocID="{C084AFB0-0DAE-4E83-80A4-EBE82448B242}" presName="connSite1" presStyleCnt="0"/>
      <dgm:spPr/>
    </dgm:pt>
    <dgm:pt modelId="{6BC8184F-F7D8-46B3-AE99-A69CC5D5A8A9}" type="pres">
      <dgm:prSet presAssocID="{DA3B011A-493A-4E8D-AD66-DE34567CBD3C}" presName="Name9" presStyleLbl="sibTrans2D1" presStyleIdx="0" presStyleCnt="3"/>
      <dgm:spPr/>
    </dgm:pt>
    <dgm:pt modelId="{B936E259-F54E-4D2F-B36F-428B4DC56EC5}" type="pres">
      <dgm:prSet presAssocID="{40129E2B-A307-4497-8C1E-E64341EE0321}" presName="composite2" presStyleCnt="0"/>
      <dgm:spPr/>
    </dgm:pt>
    <dgm:pt modelId="{AA19CBD7-C8E3-49D3-878B-7257B21EC47C}" type="pres">
      <dgm:prSet presAssocID="{40129E2B-A307-4497-8C1E-E64341EE0321}" presName="dummyNode2" presStyleLbl="node1" presStyleIdx="0" presStyleCnt="4"/>
      <dgm:spPr/>
    </dgm:pt>
    <dgm:pt modelId="{ED4B4572-152A-43E4-B30B-B9CB4FAF402E}" type="pres">
      <dgm:prSet presAssocID="{40129E2B-A307-4497-8C1E-E64341EE0321}" presName="childNode2" presStyleLbl="bgAcc1" presStyleIdx="1" presStyleCnt="4" custScaleX="143392" custScaleY="138759" custLinFactNeighborX="-13037" custLinFactNeighborY="2318">
        <dgm:presLayoutVars>
          <dgm:bulletEnabled val="1"/>
        </dgm:presLayoutVars>
      </dgm:prSet>
      <dgm:spPr/>
    </dgm:pt>
    <dgm:pt modelId="{A3F4A096-225F-4F4F-AC8B-A016D0070AEF}" type="pres">
      <dgm:prSet presAssocID="{40129E2B-A307-4497-8C1E-E64341EE0321}" presName="childNode2tx" presStyleLbl="bgAcc1" presStyleIdx="1" presStyleCnt="4">
        <dgm:presLayoutVars>
          <dgm:bulletEnabled val="1"/>
        </dgm:presLayoutVars>
      </dgm:prSet>
      <dgm:spPr/>
    </dgm:pt>
    <dgm:pt modelId="{882FA1E9-F4F9-4F00-99B6-30BBCD1F695F}" type="pres">
      <dgm:prSet presAssocID="{40129E2B-A307-4497-8C1E-E64341EE0321}" presName="parentNode2" presStyleLbl="node1" presStyleIdx="1" presStyleCnt="4" custLinFactNeighborX="-21807" custLinFactNeighborY="1275">
        <dgm:presLayoutVars>
          <dgm:chMax val="0"/>
          <dgm:bulletEnabled val="1"/>
        </dgm:presLayoutVars>
      </dgm:prSet>
      <dgm:spPr/>
    </dgm:pt>
    <dgm:pt modelId="{A6EA1280-D3B2-46F7-9131-C0770D449290}" type="pres">
      <dgm:prSet presAssocID="{40129E2B-A307-4497-8C1E-E64341EE0321}" presName="connSite2" presStyleCnt="0"/>
      <dgm:spPr/>
    </dgm:pt>
    <dgm:pt modelId="{F12D5C9F-E116-41E2-ACF4-0E0B5AAFA85A}" type="pres">
      <dgm:prSet presAssocID="{78DD1A77-612A-4D97-B95E-14DA5C27483A}" presName="Name18" presStyleLbl="sibTrans2D1" presStyleIdx="1" presStyleCnt="3"/>
      <dgm:spPr/>
    </dgm:pt>
    <dgm:pt modelId="{2B674D23-D043-4817-85CD-50A1E4C95E98}" type="pres">
      <dgm:prSet presAssocID="{5D6F008A-8D70-4070-84A2-801D947E32B0}" presName="composite1" presStyleCnt="0"/>
      <dgm:spPr/>
    </dgm:pt>
    <dgm:pt modelId="{73AB8684-1E03-4A8A-8660-24DC27C79B3F}" type="pres">
      <dgm:prSet presAssocID="{5D6F008A-8D70-4070-84A2-801D947E32B0}" presName="dummyNode1" presStyleLbl="node1" presStyleIdx="1" presStyleCnt="4"/>
      <dgm:spPr/>
    </dgm:pt>
    <dgm:pt modelId="{FE36B1F3-65EF-4FFD-B6D4-F83D152523E7}" type="pres">
      <dgm:prSet presAssocID="{5D6F008A-8D70-4070-84A2-801D947E32B0}" presName="childNode1" presStyleLbl="bgAcc1" presStyleIdx="2" presStyleCnt="4" custScaleX="126515" custScaleY="136796" custLinFactNeighborX="-15292" custLinFactNeighborY="562">
        <dgm:presLayoutVars>
          <dgm:bulletEnabled val="1"/>
        </dgm:presLayoutVars>
      </dgm:prSet>
      <dgm:spPr/>
    </dgm:pt>
    <dgm:pt modelId="{B80FC591-2DF6-4A23-90B2-E580195A2353}" type="pres">
      <dgm:prSet presAssocID="{5D6F008A-8D70-4070-84A2-801D947E32B0}" presName="childNode1tx" presStyleLbl="bgAcc1" presStyleIdx="2" presStyleCnt="4">
        <dgm:presLayoutVars>
          <dgm:bulletEnabled val="1"/>
        </dgm:presLayoutVars>
      </dgm:prSet>
      <dgm:spPr/>
    </dgm:pt>
    <dgm:pt modelId="{2628B178-96B9-4DEA-8AFF-A5A678AC82CE}" type="pres">
      <dgm:prSet presAssocID="{5D6F008A-8D70-4070-84A2-801D947E32B0}" presName="parentNode1" presStyleLbl="node1" presStyleIdx="2" presStyleCnt="4" custLinFactNeighborX="-31279" custLinFactNeighborY="35395">
        <dgm:presLayoutVars>
          <dgm:chMax val="1"/>
          <dgm:bulletEnabled val="1"/>
        </dgm:presLayoutVars>
      </dgm:prSet>
      <dgm:spPr/>
    </dgm:pt>
    <dgm:pt modelId="{FF470349-095E-4D46-88BC-5AD3CF727FF6}" type="pres">
      <dgm:prSet presAssocID="{5D6F008A-8D70-4070-84A2-801D947E32B0}" presName="connSite1" presStyleCnt="0"/>
      <dgm:spPr/>
    </dgm:pt>
    <dgm:pt modelId="{747B3093-19A2-4EA9-8157-B2EBBBACE66E}" type="pres">
      <dgm:prSet presAssocID="{439F2B81-DF21-4E79-BA4F-6F94056693D6}" presName="Name9" presStyleLbl="sibTrans2D1" presStyleIdx="2" presStyleCnt="3"/>
      <dgm:spPr/>
    </dgm:pt>
    <dgm:pt modelId="{D672B115-2017-4998-B41A-2E315E05CF6C}" type="pres">
      <dgm:prSet presAssocID="{783BD986-03E1-44AF-9E94-C7C902381A50}" presName="composite2" presStyleCnt="0"/>
      <dgm:spPr/>
    </dgm:pt>
    <dgm:pt modelId="{75366FC5-72FA-49E0-AD52-D2359DB0F998}" type="pres">
      <dgm:prSet presAssocID="{783BD986-03E1-44AF-9E94-C7C902381A50}" presName="dummyNode2" presStyleLbl="node1" presStyleIdx="2" presStyleCnt="4"/>
      <dgm:spPr/>
    </dgm:pt>
    <dgm:pt modelId="{056F46FF-4563-4238-A96E-76F9E686063C}" type="pres">
      <dgm:prSet presAssocID="{783BD986-03E1-44AF-9E94-C7C902381A50}" presName="childNode2" presStyleLbl="bgAcc1" presStyleIdx="3" presStyleCnt="4" custScaleX="158732" custScaleY="133807" custLinFactNeighborX="-19481">
        <dgm:presLayoutVars>
          <dgm:bulletEnabled val="1"/>
        </dgm:presLayoutVars>
      </dgm:prSet>
      <dgm:spPr/>
    </dgm:pt>
    <dgm:pt modelId="{9A004EA7-2417-462A-8098-2D63018068F1}" type="pres">
      <dgm:prSet presAssocID="{783BD986-03E1-44AF-9E94-C7C902381A50}" presName="childNode2tx" presStyleLbl="bgAcc1" presStyleIdx="3" presStyleCnt="4">
        <dgm:presLayoutVars>
          <dgm:bulletEnabled val="1"/>
        </dgm:presLayoutVars>
      </dgm:prSet>
      <dgm:spPr/>
    </dgm:pt>
    <dgm:pt modelId="{2F45F8B0-B45C-4571-80B0-28D9C0F01C26}" type="pres">
      <dgm:prSet presAssocID="{783BD986-03E1-44AF-9E94-C7C902381A50}" presName="parentNode2" presStyleLbl="node1" presStyleIdx="3" presStyleCnt="4" custLinFactNeighborX="-43285" custLinFactNeighborY="-1378">
        <dgm:presLayoutVars>
          <dgm:chMax val="0"/>
          <dgm:bulletEnabled val="1"/>
        </dgm:presLayoutVars>
      </dgm:prSet>
      <dgm:spPr/>
    </dgm:pt>
    <dgm:pt modelId="{7A046B78-B381-4BEE-A8D6-79657472593A}" type="pres">
      <dgm:prSet presAssocID="{783BD986-03E1-44AF-9E94-C7C902381A50}" presName="connSite2" presStyleCnt="0"/>
      <dgm:spPr/>
    </dgm:pt>
  </dgm:ptLst>
  <dgm:cxnLst>
    <dgm:cxn modelId="{8CA30116-554E-4FC5-BCB0-B99E576480FA}" type="presOf" srcId="{FF9D0E6C-BEB5-43C3-82F2-39E85ACAFBD6}" destId="{B80FC591-2DF6-4A23-90B2-E580195A2353}" srcOrd="1" destOrd="2" presId="urn:microsoft.com/office/officeart/2005/8/layout/hProcess4"/>
    <dgm:cxn modelId="{C0FC7018-BFEA-4808-9BFD-D45789080734}" type="presOf" srcId="{300FAF33-7A20-44BA-A991-4ADBA0C223AB}" destId="{A3F4A096-225F-4F4F-AC8B-A016D0070AEF}" srcOrd="1" destOrd="1" presId="urn:microsoft.com/office/officeart/2005/8/layout/hProcess4"/>
    <dgm:cxn modelId="{E82C521A-5666-4A6A-8AE3-5D29572284C2}" type="presOf" srcId="{20782ED2-0E13-493E-AFA1-775C1DABAAA2}" destId="{118C99F9-C4D0-4893-B0E3-D2FF0980597A}" srcOrd="0" destOrd="3" presId="urn:microsoft.com/office/officeart/2005/8/layout/hProcess4"/>
    <dgm:cxn modelId="{2D56481B-99FF-4C8F-AF17-E02B5FB1A50D}" type="presOf" srcId="{DA3B011A-493A-4E8D-AD66-DE34567CBD3C}" destId="{6BC8184F-F7D8-46B3-AE99-A69CC5D5A8A9}" srcOrd="0" destOrd="0" presId="urn:microsoft.com/office/officeart/2005/8/layout/hProcess4"/>
    <dgm:cxn modelId="{D7204D1C-EB0C-412D-A390-E21A23E44D6E}" srcId="{C084AFB0-0DAE-4E83-80A4-EBE82448B242}" destId="{63A240EB-1F0C-4EE0-8C10-4F0C04035CDF}" srcOrd="2" destOrd="0" parTransId="{B2498BAA-2C6E-422C-8182-190DFF8C231F}" sibTransId="{2056F779-239A-4ADD-A440-3E9D66B1F3D2}"/>
    <dgm:cxn modelId="{C5741E1E-9D2B-4D31-9BB1-2033B348E13C}" type="presOf" srcId="{439F2B81-DF21-4E79-BA4F-6F94056693D6}" destId="{747B3093-19A2-4EA9-8157-B2EBBBACE66E}" srcOrd="0" destOrd="0" presId="urn:microsoft.com/office/officeart/2005/8/layout/hProcess4"/>
    <dgm:cxn modelId="{4779161F-8F05-48F7-B529-B271837690D0}" type="presOf" srcId="{A7CFE0C3-D0FD-4A6D-8DAF-36773F4B1A92}" destId="{ED4B4572-152A-43E4-B30B-B9CB4FAF402E}" srcOrd="0" destOrd="2" presId="urn:microsoft.com/office/officeart/2005/8/layout/hProcess4"/>
    <dgm:cxn modelId="{9077DC20-57BF-4D1F-AEEF-8079F7986201}" type="presOf" srcId="{471FEA37-CB85-494A-B82C-FBCC14C2F566}" destId="{9A004EA7-2417-462A-8098-2D63018068F1}" srcOrd="1" destOrd="2" presId="urn:microsoft.com/office/officeart/2005/8/layout/hProcess4"/>
    <dgm:cxn modelId="{9AD5D324-3F0A-405F-B9D8-BB32280C3B7D}" srcId="{C084AFB0-0DAE-4E83-80A4-EBE82448B242}" destId="{B4D307B9-F6D6-4247-86FF-BB7C8D74190A}" srcOrd="0" destOrd="0" parTransId="{406E5A32-F37A-4895-A432-AF371159CD42}" sibTransId="{4FB0CF6A-B6F0-4F71-BB40-32465993C01D}"/>
    <dgm:cxn modelId="{7A549E2B-A8BF-4ED8-ADAB-A415F189FC95}" type="presOf" srcId="{8EF4E954-F664-4C9A-B3D3-3B84EBF5001C}" destId="{118C99F9-C4D0-4893-B0E3-D2FF0980597A}" srcOrd="0" destOrd="1" presId="urn:microsoft.com/office/officeart/2005/8/layout/hProcess4"/>
    <dgm:cxn modelId="{DB02A82E-13BB-470A-ACBA-508F8837C4F3}" type="presOf" srcId="{5D6F008A-8D70-4070-84A2-801D947E32B0}" destId="{2628B178-96B9-4DEA-8AFF-A5A678AC82CE}" srcOrd="0" destOrd="0" presId="urn:microsoft.com/office/officeart/2005/8/layout/hProcess4"/>
    <dgm:cxn modelId="{C6C3F733-6163-4424-A7B6-F4851C252A0B}" type="presOf" srcId="{03CEA2F5-B9B5-4D01-A059-C44BBB978C2C}" destId="{056F46FF-4563-4238-A96E-76F9E686063C}" srcOrd="0" destOrd="1" presId="urn:microsoft.com/office/officeart/2005/8/layout/hProcess4"/>
    <dgm:cxn modelId="{DAE94634-4B84-4CCD-8E46-F27F531871BE}" type="presOf" srcId="{471FEA37-CB85-494A-B82C-FBCC14C2F566}" destId="{056F46FF-4563-4238-A96E-76F9E686063C}" srcOrd="0" destOrd="2" presId="urn:microsoft.com/office/officeart/2005/8/layout/hProcess4"/>
    <dgm:cxn modelId="{F6ECB43E-A1AD-482F-99BA-BDDBCBB78430}" srcId="{859D5106-60ED-4A01-8727-B81957358CEC}" destId="{5D6F008A-8D70-4070-84A2-801D947E32B0}" srcOrd="2" destOrd="0" parTransId="{FD0B6AE9-80B2-498E-81CE-18874A42BA02}" sibTransId="{439F2B81-DF21-4E79-BA4F-6F94056693D6}"/>
    <dgm:cxn modelId="{0AB36661-FE7E-4CDB-9151-1032B41B56E7}" srcId="{859D5106-60ED-4A01-8727-B81957358CEC}" destId="{783BD986-03E1-44AF-9E94-C7C902381A50}" srcOrd="3" destOrd="0" parTransId="{F9016C0B-ED1E-43C7-9FF0-8B0628613773}" sibTransId="{34D07E63-44AF-4384-B9F9-AB11B29B701D}"/>
    <dgm:cxn modelId="{2BCE9D42-6011-4870-8917-902CC90316BA}" srcId="{40129E2B-A307-4497-8C1E-E64341EE0321}" destId="{597864C2-478A-45DA-A97E-90D4D5921BD3}" srcOrd="0" destOrd="0" parTransId="{D3022663-2116-4678-ABA9-29BA0A5DFB62}" sibTransId="{87529479-C51C-4535-B421-4611E698339D}"/>
    <dgm:cxn modelId="{8C935643-8266-4351-861D-FF724EA9ADEB}" type="presOf" srcId="{DF36F323-AAA0-4E38-ACD3-F8F5E4B453CE}" destId="{B80FC591-2DF6-4A23-90B2-E580195A2353}" srcOrd="1" destOrd="0" presId="urn:microsoft.com/office/officeart/2005/8/layout/hProcess4"/>
    <dgm:cxn modelId="{FE2FAA64-8976-437B-A078-D527AA38B3D9}" srcId="{40129E2B-A307-4497-8C1E-E64341EE0321}" destId="{300FAF33-7A20-44BA-A991-4ADBA0C223AB}" srcOrd="1" destOrd="0" parTransId="{2AFE2735-6F3B-476B-97F5-9B737DA675BA}" sibTransId="{9B05DAAD-8966-43FA-84A9-B075D29EAC5D}"/>
    <dgm:cxn modelId="{48C91665-7498-4DE3-8E96-3E58A59C9F80}" type="presOf" srcId="{03CEA2F5-B9B5-4D01-A059-C44BBB978C2C}" destId="{9A004EA7-2417-462A-8098-2D63018068F1}" srcOrd="1" destOrd="1" presId="urn:microsoft.com/office/officeart/2005/8/layout/hProcess4"/>
    <dgm:cxn modelId="{2DFF3245-946C-4209-9CAA-6A41E366F1CC}" srcId="{5D6F008A-8D70-4070-84A2-801D947E32B0}" destId="{FF9D0E6C-BEB5-43C3-82F2-39E85ACAFBD6}" srcOrd="2" destOrd="0" parTransId="{8A872009-767F-462F-8CDA-3AD266947791}" sibTransId="{EE896D49-B3C6-4867-AC34-AEE4D7BA845D}"/>
    <dgm:cxn modelId="{5133006A-F29C-46EA-A59D-0504A8C1EAA8}" type="presOf" srcId="{7A6D95B6-F87D-423E-99A2-1F8CBD29BD43}" destId="{FE36B1F3-65EF-4FFD-B6D4-F83D152523E7}" srcOrd="0" destOrd="1" presId="urn:microsoft.com/office/officeart/2005/8/layout/hProcess4"/>
    <dgm:cxn modelId="{00BE7374-CF23-4145-BCF5-A26D12E50919}" type="presOf" srcId="{B4D307B9-F6D6-4247-86FF-BB7C8D74190A}" destId="{683AD974-1228-4128-BC65-246929023AAE}" srcOrd="1" destOrd="0" presId="urn:microsoft.com/office/officeart/2005/8/layout/hProcess4"/>
    <dgm:cxn modelId="{8A3E8A74-7960-4911-BE03-158E643FBFBA}" type="presOf" srcId="{A7CFE0C3-D0FD-4A6D-8DAF-36773F4B1A92}" destId="{A3F4A096-225F-4F4F-AC8B-A016D0070AEF}" srcOrd="1" destOrd="2" presId="urn:microsoft.com/office/officeart/2005/8/layout/hProcess4"/>
    <dgm:cxn modelId="{1D87EE75-71A8-4CD9-89A4-BA611DDC48D4}" type="presOf" srcId="{859D5106-60ED-4A01-8727-B81957358CEC}" destId="{F772AAF2-109F-492F-8D08-A18C1E0B963A}" srcOrd="0" destOrd="0" presId="urn:microsoft.com/office/officeart/2005/8/layout/hProcess4"/>
    <dgm:cxn modelId="{19D48F76-42D4-4889-9AAB-49D7585B2548}" srcId="{5D6F008A-8D70-4070-84A2-801D947E32B0}" destId="{DF36F323-AAA0-4E38-ACD3-F8F5E4B453CE}" srcOrd="0" destOrd="0" parTransId="{5385A108-17D8-4069-B90F-CAAEBA35CAD1}" sibTransId="{5E8AD169-55F7-47E7-A976-7813ECF1524C}"/>
    <dgm:cxn modelId="{AC502D7C-4E00-421C-8CF5-BA5569E1129A}" type="presOf" srcId="{597864C2-478A-45DA-A97E-90D4D5921BD3}" destId="{A3F4A096-225F-4F4F-AC8B-A016D0070AEF}" srcOrd="1" destOrd="0" presId="urn:microsoft.com/office/officeart/2005/8/layout/hProcess4"/>
    <dgm:cxn modelId="{8A900C81-A64E-4059-A253-42D93560115B}" type="presOf" srcId="{300FAF33-7A20-44BA-A991-4ADBA0C223AB}" destId="{ED4B4572-152A-43E4-B30B-B9CB4FAF402E}" srcOrd="0" destOrd="1" presId="urn:microsoft.com/office/officeart/2005/8/layout/hProcess4"/>
    <dgm:cxn modelId="{F7154885-D23A-421E-BA91-B72D9C1DBC59}" srcId="{C084AFB0-0DAE-4E83-80A4-EBE82448B242}" destId="{20782ED2-0E13-493E-AFA1-775C1DABAAA2}" srcOrd="3" destOrd="0" parTransId="{713DFB14-7F24-4AA2-973B-E583729D4817}" sibTransId="{1332B2AD-6C3D-4D01-9964-5F0FBA0AC818}"/>
    <dgm:cxn modelId="{B81CC888-4B4F-48C6-88E3-0F910FEC96AE}" srcId="{783BD986-03E1-44AF-9E94-C7C902381A50}" destId="{03CEA2F5-B9B5-4D01-A059-C44BBB978C2C}" srcOrd="1" destOrd="0" parTransId="{C9450BBE-838A-4E0C-BDC2-81B35B9249C2}" sibTransId="{91103297-FC60-4668-AA53-F16CE1B90813}"/>
    <dgm:cxn modelId="{C230B09A-8977-471B-880F-F8A9CD392C58}" type="presOf" srcId="{78DD1A77-612A-4D97-B95E-14DA5C27483A}" destId="{F12D5C9F-E116-41E2-ACF4-0E0B5AAFA85A}" srcOrd="0" destOrd="0" presId="urn:microsoft.com/office/officeart/2005/8/layout/hProcess4"/>
    <dgm:cxn modelId="{39FBA1B7-EF32-444D-AD8C-316F8288CD39}" srcId="{C084AFB0-0DAE-4E83-80A4-EBE82448B242}" destId="{8EF4E954-F664-4C9A-B3D3-3B84EBF5001C}" srcOrd="1" destOrd="0" parTransId="{76390085-613B-41B3-A986-BF7C7BA17470}" sibTransId="{98B2F1F1-CFCE-4807-BDA4-E53B53F8D12E}"/>
    <dgm:cxn modelId="{AFD857BA-6E0C-4EC7-8565-F15F60065CB1}" type="presOf" srcId="{B4D307B9-F6D6-4247-86FF-BB7C8D74190A}" destId="{118C99F9-C4D0-4893-B0E3-D2FF0980597A}" srcOrd="0" destOrd="0" presId="urn:microsoft.com/office/officeart/2005/8/layout/hProcess4"/>
    <dgm:cxn modelId="{D59EB7BA-9F9C-4D4E-B7DB-69650C839142}" type="presOf" srcId="{597864C2-478A-45DA-A97E-90D4D5921BD3}" destId="{ED4B4572-152A-43E4-B30B-B9CB4FAF402E}" srcOrd="0" destOrd="0" presId="urn:microsoft.com/office/officeart/2005/8/layout/hProcess4"/>
    <dgm:cxn modelId="{DBF180BC-D838-4907-BBCC-7BC3CB1CF031}" type="presOf" srcId="{FF9D0E6C-BEB5-43C3-82F2-39E85ACAFBD6}" destId="{FE36B1F3-65EF-4FFD-B6D4-F83D152523E7}" srcOrd="0" destOrd="2" presId="urn:microsoft.com/office/officeart/2005/8/layout/hProcess4"/>
    <dgm:cxn modelId="{C3BF7FC0-8C7E-4FD0-ADFD-278613EB9C7F}" srcId="{859D5106-60ED-4A01-8727-B81957358CEC}" destId="{40129E2B-A307-4497-8C1E-E64341EE0321}" srcOrd="1" destOrd="0" parTransId="{776B0B05-83C6-470D-B925-8B84EC127B1F}" sibTransId="{78DD1A77-612A-4D97-B95E-14DA5C27483A}"/>
    <dgm:cxn modelId="{C3D911C2-42D4-4090-B8EA-F2B12FF23C69}" srcId="{783BD986-03E1-44AF-9E94-C7C902381A50}" destId="{F5F3F8A6-0A0D-4F8D-94EB-A4BCB4D71BF7}" srcOrd="0" destOrd="0" parTransId="{6E03B612-CF51-4856-B9A8-E4BC93548E04}" sibTransId="{0FD6E37B-15E5-4734-AD59-D4632919358A}"/>
    <dgm:cxn modelId="{4643CBC6-8701-4064-9D13-C85100ED870B}" type="presOf" srcId="{F5F3F8A6-0A0D-4F8D-94EB-A4BCB4D71BF7}" destId="{9A004EA7-2417-462A-8098-2D63018068F1}" srcOrd="1" destOrd="0" presId="urn:microsoft.com/office/officeart/2005/8/layout/hProcess4"/>
    <dgm:cxn modelId="{0358ADC7-AA17-4933-A774-3C2E476E9E1B}" type="presOf" srcId="{F5F3F8A6-0A0D-4F8D-94EB-A4BCB4D71BF7}" destId="{056F46FF-4563-4238-A96E-76F9E686063C}" srcOrd="0" destOrd="0" presId="urn:microsoft.com/office/officeart/2005/8/layout/hProcess4"/>
    <dgm:cxn modelId="{0B5156CC-63E2-48D2-BB6F-338172DE0A27}" srcId="{5D6F008A-8D70-4070-84A2-801D947E32B0}" destId="{7A6D95B6-F87D-423E-99A2-1F8CBD29BD43}" srcOrd="1" destOrd="0" parTransId="{DBF0343C-70D8-475A-8B03-5DB9EA771B24}" sibTransId="{B84605EE-5E00-4E48-AC48-0C3E691D842F}"/>
    <dgm:cxn modelId="{26B908D4-7C53-4487-8585-97A57F3B60AC}" srcId="{40129E2B-A307-4497-8C1E-E64341EE0321}" destId="{A7CFE0C3-D0FD-4A6D-8DAF-36773F4B1A92}" srcOrd="2" destOrd="0" parTransId="{FAFD2A91-A242-4714-BC91-4082BDDE3821}" sibTransId="{85813555-68B2-4947-91BF-8EED101A0048}"/>
    <dgm:cxn modelId="{0EAE01D9-9BFF-4B6F-9646-00A7E4697D7E}" type="presOf" srcId="{20782ED2-0E13-493E-AFA1-775C1DABAAA2}" destId="{683AD974-1228-4128-BC65-246929023AAE}" srcOrd="1" destOrd="3" presId="urn:microsoft.com/office/officeart/2005/8/layout/hProcess4"/>
    <dgm:cxn modelId="{E5E710D9-2ACA-4884-9DAF-4CB830F7A37B}" type="presOf" srcId="{7A6D95B6-F87D-423E-99A2-1F8CBD29BD43}" destId="{B80FC591-2DF6-4A23-90B2-E580195A2353}" srcOrd="1" destOrd="1" presId="urn:microsoft.com/office/officeart/2005/8/layout/hProcess4"/>
    <dgm:cxn modelId="{064CADE4-7876-410D-A34C-E9C9B3D65D52}" type="presOf" srcId="{783BD986-03E1-44AF-9E94-C7C902381A50}" destId="{2F45F8B0-B45C-4571-80B0-28D9C0F01C26}" srcOrd="0" destOrd="0" presId="urn:microsoft.com/office/officeart/2005/8/layout/hProcess4"/>
    <dgm:cxn modelId="{635198E9-3595-4450-A005-3A2C4DDE22FF}" type="presOf" srcId="{63A240EB-1F0C-4EE0-8C10-4F0C04035CDF}" destId="{683AD974-1228-4128-BC65-246929023AAE}" srcOrd="1" destOrd="2" presId="urn:microsoft.com/office/officeart/2005/8/layout/hProcess4"/>
    <dgm:cxn modelId="{37DE9EEA-2B2A-4AEE-B691-44FEF6064C3B}" type="presOf" srcId="{40129E2B-A307-4497-8C1E-E64341EE0321}" destId="{882FA1E9-F4F9-4F00-99B6-30BBCD1F695F}" srcOrd="0" destOrd="0" presId="urn:microsoft.com/office/officeart/2005/8/layout/hProcess4"/>
    <dgm:cxn modelId="{5FCC00EC-E009-4C91-9374-35B18CA8A2E6}" type="presOf" srcId="{DF36F323-AAA0-4E38-ACD3-F8F5E4B453CE}" destId="{FE36B1F3-65EF-4FFD-B6D4-F83D152523E7}" srcOrd="0" destOrd="0" presId="urn:microsoft.com/office/officeart/2005/8/layout/hProcess4"/>
    <dgm:cxn modelId="{88D3A4EE-025A-4CA8-8956-D580E1828064}" type="presOf" srcId="{8EF4E954-F664-4C9A-B3D3-3B84EBF5001C}" destId="{683AD974-1228-4128-BC65-246929023AAE}" srcOrd="1" destOrd="1" presId="urn:microsoft.com/office/officeart/2005/8/layout/hProcess4"/>
    <dgm:cxn modelId="{FF39D0F1-F0CC-4004-A218-F9C491CAB11F}" type="presOf" srcId="{C084AFB0-0DAE-4E83-80A4-EBE82448B242}" destId="{970D8563-C7DE-4311-8A40-70BC77DFEE86}" srcOrd="0" destOrd="0" presId="urn:microsoft.com/office/officeart/2005/8/layout/hProcess4"/>
    <dgm:cxn modelId="{0B5228F4-7A01-4A48-A8B3-336429E373C3}" srcId="{859D5106-60ED-4A01-8727-B81957358CEC}" destId="{C084AFB0-0DAE-4E83-80A4-EBE82448B242}" srcOrd="0" destOrd="0" parTransId="{00FAE2F7-C421-448B-976B-6820855017C2}" sibTransId="{DA3B011A-493A-4E8D-AD66-DE34567CBD3C}"/>
    <dgm:cxn modelId="{6DBC4CF4-67E6-47C8-9F4B-598D29A25BE2}" srcId="{783BD986-03E1-44AF-9E94-C7C902381A50}" destId="{471FEA37-CB85-494A-B82C-FBCC14C2F566}" srcOrd="2" destOrd="0" parTransId="{C6FA6E41-9FD6-4078-9EDC-39868417E6F8}" sibTransId="{CA7B41CA-C9DF-42FC-8FF9-4471AA72B068}"/>
    <dgm:cxn modelId="{C1C6C1F4-54E5-46C7-9373-04C07D568761}" type="presOf" srcId="{63A240EB-1F0C-4EE0-8C10-4F0C04035CDF}" destId="{118C99F9-C4D0-4893-B0E3-D2FF0980597A}" srcOrd="0" destOrd="2" presId="urn:microsoft.com/office/officeart/2005/8/layout/hProcess4"/>
    <dgm:cxn modelId="{3D2178B5-36E8-40CD-A039-94A830E18E82}" type="presParOf" srcId="{F772AAF2-109F-492F-8D08-A18C1E0B963A}" destId="{8C9F208B-796C-4D96-B96F-AEC9168DC05E}" srcOrd="0" destOrd="0" presId="urn:microsoft.com/office/officeart/2005/8/layout/hProcess4"/>
    <dgm:cxn modelId="{B26E3AEF-C46B-4580-9297-623A69441647}" type="presParOf" srcId="{F772AAF2-109F-492F-8D08-A18C1E0B963A}" destId="{353F4E81-4B43-46CB-A8F8-C2676980E46D}" srcOrd="1" destOrd="0" presId="urn:microsoft.com/office/officeart/2005/8/layout/hProcess4"/>
    <dgm:cxn modelId="{14FD574E-06C6-4BF4-B3D3-ACF69A6C7595}" type="presParOf" srcId="{F772AAF2-109F-492F-8D08-A18C1E0B963A}" destId="{697B469C-19E3-491C-A730-61DF122FBEC3}" srcOrd="2" destOrd="0" presId="urn:microsoft.com/office/officeart/2005/8/layout/hProcess4"/>
    <dgm:cxn modelId="{5B8B2C0A-4F6E-494F-ABE6-A6FC946ECB4D}" type="presParOf" srcId="{697B469C-19E3-491C-A730-61DF122FBEC3}" destId="{2110FF9E-AD02-4EEB-9E25-27AD2A84E8A0}" srcOrd="0" destOrd="0" presId="urn:microsoft.com/office/officeart/2005/8/layout/hProcess4"/>
    <dgm:cxn modelId="{582DFC58-DB83-488D-9406-8EEF1833E356}" type="presParOf" srcId="{2110FF9E-AD02-4EEB-9E25-27AD2A84E8A0}" destId="{D4A45B15-4EEB-4F01-A887-70709C819492}" srcOrd="0" destOrd="0" presId="urn:microsoft.com/office/officeart/2005/8/layout/hProcess4"/>
    <dgm:cxn modelId="{07049B9D-FE1A-4FCF-B878-F41D181EDA00}" type="presParOf" srcId="{2110FF9E-AD02-4EEB-9E25-27AD2A84E8A0}" destId="{118C99F9-C4D0-4893-B0E3-D2FF0980597A}" srcOrd="1" destOrd="0" presId="urn:microsoft.com/office/officeart/2005/8/layout/hProcess4"/>
    <dgm:cxn modelId="{F3DAEFB8-AEB6-496E-AE97-F0C0141B913A}" type="presParOf" srcId="{2110FF9E-AD02-4EEB-9E25-27AD2A84E8A0}" destId="{683AD974-1228-4128-BC65-246929023AAE}" srcOrd="2" destOrd="0" presId="urn:microsoft.com/office/officeart/2005/8/layout/hProcess4"/>
    <dgm:cxn modelId="{400CB15F-F63E-4D96-BA51-D3126D18FD7D}" type="presParOf" srcId="{2110FF9E-AD02-4EEB-9E25-27AD2A84E8A0}" destId="{970D8563-C7DE-4311-8A40-70BC77DFEE86}" srcOrd="3" destOrd="0" presId="urn:microsoft.com/office/officeart/2005/8/layout/hProcess4"/>
    <dgm:cxn modelId="{B569BF86-AD72-440F-9E37-CEEBEE07CBBE}" type="presParOf" srcId="{2110FF9E-AD02-4EEB-9E25-27AD2A84E8A0}" destId="{959AB1AD-5469-4E61-AE2A-A1B846261B14}" srcOrd="4" destOrd="0" presId="urn:microsoft.com/office/officeart/2005/8/layout/hProcess4"/>
    <dgm:cxn modelId="{D1571076-DBC8-4798-824C-904D4DEF765E}" type="presParOf" srcId="{697B469C-19E3-491C-A730-61DF122FBEC3}" destId="{6BC8184F-F7D8-46B3-AE99-A69CC5D5A8A9}" srcOrd="1" destOrd="0" presId="urn:microsoft.com/office/officeart/2005/8/layout/hProcess4"/>
    <dgm:cxn modelId="{82AFABDB-0A74-4AB7-B96A-3FA019B47977}" type="presParOf" srcId="{697B469C-19E3-491C-A730-61DF122FBEC3}" destId="{B936E259-F54E-4D2F-B36F-428B4DC56EC5}" srcOrd="2" destOrd="0" presId="urn:microsoft.com/office/officeart/2005/8/layout/hProcess4"/>
    <dgm:cxn modelId="{8246A8D7-6447-4697-8141-4E43DF81CD9D}" type="presParOf" srcId="{B936E259-F54E-4D2F-B36F-428B4DC56EC5}" destId="{AA19CBD7-C8E3-49D3-878B-7257B21EC47C}" srcOrd="0" destOrd="0" presId="urn:microsoft.com/office/officeart/2005/8/layout/hProcess4"/>
    <dgm:cxn modelId="{FF734FAA-F777-481D-B1B3-CE51AC4DBC6F}" type="presParOf" srcId="{B936E259-F54E-4D2F-B36F-428B4DC56EC5}" destId="{ED4B4572-152A-43E4-B30B-B9CB4FAF402E}" srcOrd="1" destOrd="0" presId="urn:microsoft.com/office/officeart/2005/8/layout/hProcess4"/>
    <dgm:cxn modelId="{B64082AA-70F3-4333-B5F4-A5CE4E12E31A}" type="presParOf" srcId="{B936E259-F54E-4D2F-B36F-428B4DC56EC5}" destId="{A3F4A096-225F-4F4F-AC8B-A016D0070AEF}" srcOrd="2" destOrd="0" presId="urn:microsoft.com/office/officeart/2005/8/layout/hProcess4"/>
    <dgm:cxn modelId="{21C3F2D8-51B6-4082-B1EA-DF1800E32125}" type="presParOf" srcId="{B936E259-F54E-4D2F-B36F-428B4DC56EC5}" destId="{882FA1E9-F4F9-4F00-99B6-30BBCD1F695F}" srcOrd="3" destOrd="0" presId="urn:microsoft.com/office/officeart/2005/8/layout/hProcess4"/>
    <dgm:cxn modelId="{CB2C958D-76C5-42BB-8FEE-CC8F9357B70D}" type="presParOf" srcId="{B936E259-F54E-4D2F-B36F-428B4DC56EC5}" destId="{A6EA1280-D3B2-46F7-9131-C0770D449290}" srcOrd="4" destOrd="0" presId="urn:microsoft.com/office/officeart/2005/8/layout/hProcess4"/>
    <dgm:cxn modelId="{BB5E966E-F38E-4E85-8B85-7AC82203A093}" type="presParOf" srcId="{697B469C-19E3-491C-A730-61DF122FBEC3}" destId="{F12D5C9F-E116-41E2-ACF4-0E0B5AAFA85A}" srcOrd="3" destOrd="0" presId="urn:microsoft.com/office/officeart/2005/8/layout/hProcess4"/>
    <dgm:cxn modelId="{8B04CA32-A4B2-4DD5-8D76-7C9BE99890F1}" type="presParOf" srcId="{697B469C-19E3-491C-A730-61DF122FBEC3}" destId="{2B674D23-D043-4817-85CD-50A1E4C95E98}" srcOrd="4" destOrd="0" presId="urn:microsoft.com/office/officeart/2005/8/layout/hProcess4"/>
    <dgm:cxn modelId="{52C3DAB9-08B1-40C4-88FE-A1AC4A5BB0DF}" type="presParOf" srcId="{2B674D23-D043-4817-85CD-50A1E4C95E98}" destId="{73AB8684-1E03-4A8A-8660-24DC27C79B3F}" srcOrd="0" destOrd="0" presId="urn:microsoft.com/office/officeart/2005/8/layout/hProcess4"/>
    <dgm:cxn modelId="{9F63F03E-DB4F-40E5-B15B-C7646318B381}" type="presParOf" srcId="{2B674D23-D043-4817-85CD-50A1E4C95E98}" destId="{FE36B1F3-65EF-4FFD-B6D4-F83D152523E7}" srcOrd="1" destOrd="0" presId="urn:microsoft.com/office/officeart/2005/8/layout/hProcess4"/>
    <dgm:cxn modelId="{5EACE7AC-AC6D-4BD9-96E6-C0246DE01DB1}" type="presParOf" srcId="{2B674D23-D043-4817-85CD-50A1E4C95E98}" destId="{B80FC591-2DF6-4A23-90B2-E580195A2353}" srcOrd="2" destOrd="0" presId="urn:microsoft.com/office/officeart/2005/8/layout/hProcess4"/>
    <dgm:cxn modelId="{8CBF7CF1-D618-4343-8125-1997CFE1D49C}" type="presParOf" srcId="{2B674D23-D043-4817-85CD-50A1E4C95E98}" destId="{2628B178-96B9-4DEA-8AFF-A5A678AC82CE}" srcOrd="3" destOrd="0" presId="urn:microsoft.com/office/officeart/2005/8/layout/hProcess4"/>
    <dgm:cxn modelId="{68AB3169-60D1-4EE4-BC38-93F3567E5A31}" type="presParOf" srcId="{2B674D23-D043-4817-85CD-50A1E4C95E98}" destId="{FF470349-095E-4D46-88BC-5AD3CF727FF6}" srcOrd="4" destOrd="0" presId="urn:microsoft.com/office/officeart/2005/8/layout/hProcess4"/>
    <dgm:cxn modelId="{AD123F39-4FEB-40C0-9914-9D556B10BCF4}" type="presParOf" srcId="{697B469C-19E3-491C-A730-61DF122FBEC3}" destId="{747B3093-19A2-4EA9-8157-B2EBBBACE66E}" srcOrd="5" destOrd="0" presId="urn:microsoft.com/office/officeart/2005/8/layout/hProcess4"/>
    <dgm:cxn modelId="{788F13F0-0958-4903-871A-77B6319DEFD6}" type="presParOf" srcId="{697B469C-19E3-491C-A730-61DF122FBEC3}" destId="{D672B115-2017-4998-B41A-2E315E05CF6C}" srcOrd="6" destOrd="0" presId="urn:microsoft.com/office/officeart/2005/8/layout/hProcess4"/>
    <dgm:cxn modelId="{82702604-C829-4D26-A60B-A1374EF49E66}" type="presParOf" srcId="{D672B115-2017-4998-B41A-2E315E05CF6C}" destId="{75366FC5-72FA-49E0-AD52-D2359DB0F998}" srcOrd="0" destOrd="0" presId="urn:microsoft.com/office/officeart/2005/8/layout/hProcess4"/>
    <dgm:cxn modelId="{D0B2F56C-779E-4052-89D8-973B3838F927}" type="presParOf" srcId="{D672B115-2017-4998-B41A-2E315E05CF6C}" destId="{056F46FF-4563-4238-A96E-76F9E686063C}" srcOrd="1" destOrd="0" presId="urn:microsoft.com/office/officeart/2005/8/layout/hProcess4"/>
    <dgm:cxn modelId="{B013F5F1-3DA6-45D6-9C8E-818927694BAD}" type="presParOf" srcId="{D672B115-2017-4998-B41A-2E315E05CF6C}" destId="{9A004EA7-2417-462A-8098-2D63018068F1}" srcOrd="2" destOrd="0" presId="urn:microsoft.com/office/officeart/2005/8/layout/hProcess4"/>
    <dgm:cxn modelId="{2105476C-F290-4F5F-8D52-9071BDE44F05}" type="presParOf" srcId="{D672B115-2017-4998-B41A-2E315E05CF6C}" destId="{2F45F8B0-B45C-4571-80B0-28D9C0F01C26}" srcOrd="3" destOrd="0" presId="urn:microsoft.com/office/officeart/2005/8/layout/hProcess4"/>
    <dgm:cxn modelId="{D49089E3-A073-424D-A9B3-29DFBC4CCED2}" type="presParOf" srcId="{D672B115-2017-4998-B41A-2E315E05CF6C}" destId="{7A046B78-B381-4BEE-A8D6-79657472593A}"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D80E88-1248-4346-B379-91A3B1941D09}" type="doc">
      <dgm:prSet loTypeId="urn:microsoft.com/office/officeart/2005/8/layout/hProcess9" loCatId="process" qsTypeId="urn:microsoft.com/office/officeart/2005/8/quickstyle/simple2" qsCatId="simple" csTypeId="urn:microsoft.com/office/officeart/2005/8/colors/accent6_1" csCatId="accent6" phldr="1"/>
      <dgm:spPr/>
    </dgm:pt>
    <dgm:pt modelId="{6E9BE076-ADFF-4C17-8222-54028950635C}">
      <dgm:prSet phldrT="[Text]" custT="1"/>
      <dgm:spPr/>
      <dgm:t>
        <a:bodyPr/>
        <a:lstStyle/>
        <a:p>
          <a:r>
            <a:rPr lang="fr-CA" sz="1200" b="0" noProof="0" dirty="0"/>
            <a:t>Participer à la séance d’information obligatoire + Lire attentivement les documents CNXS</a:t>
          </a:r>
        </a:p>
        <a:p>
          <a:r>
            <a:rPr lang="en-CA" sz="1200" b="0" dirty="0"/>
            <a:t> Attend mandatory info session + Carefully read CNXS documents</a:t>
          </a:r>
        </a:p>
      </dgm:t>
    </dgm:pt>
    <dgm:pt modelId="{E018CB15-9C1C-42BF-9EA7-757F21E9F43A}" type="parTrans" cxnId="{23D75CEA-92EE-4DC6-92F3-F4A850784919}">
      <dgm:prSet/>
      <dgm:spPr/>
      <dgm:t>
        <a:bodyPr/>
        <a:lstStyle/>
        <a:p>
          <a:endParaRPr lang="en-CA" sz="1800" b="0"/>
        </a:p>
      </dgm:t>
    </dgm:pt>
    <dgm:pt modelId="{4B0A6BF5-76AC-42D7-9FBB-1981E36DE8D1}" type="sibTrans" cxnId="{23D75CEA-92EE-4DC6-92F3-F4A850784919}">
      <dgm:prSet/>
      <dgm:spPr/>
      <dgm:t>
        <a:bodyPr/>
        <a:lstStyle/>
        <a:p>
          <a:endParaRPr lang="en-CA" sz="1800" b="0"/>
        </a:p>
      </dgm:t>
    </dgm:pt>
    <dgm:pt modelId="{1D9E80A9-9717-49DB-8D2F-84B7D17C6342}">
      <dgm:prSet custT="1"/>
      <dgm:spPr/>
      <dgm:t>
        <a:bodyPr/>
        <a:lstStyle/>
        <a:p>
          <a:r>
            <a:rPr lang="fr-CA" sz="1200" b="0" noProof="0" dirty="0"/>
            <a:t>Trouver un stage</a:t>
          </a:r>
        </a:p>
        <a:p>
          <a:endParaRPr lang="en-CA" sz="1200" b="0" dirty="0"/>
        </a:p>
        <a:p>
          <a:endParaRPr lang="en-CA" sz="1200" b="0" dirty="0"/>
        </a:p>
        <a:p>
          <a:r>
            <a:rPr lang="en-CA" sz="1200" b="0" dirty="0"/>
            <a:t>Find an internship</a:t>
          </a:r>
        </a:p>
      </dgm:t>
    </dgm:pt>
    <dgm:pt modelId="{C44B8A8E-EEE9-4C92-961D-1241FC6D04CC}" type="parTrans" cxnId="{06A0C571-7FEE-40B2-AD03-830B9ECE8F3B}">
      <dgm:prSet/>
      <dgm:spPr/>
      <dgm:t>
        <a:bodyPr/>
        <a:lstStyle/>
        <a:p>
          <a:endParaRPr lang="en-CA" sz="1800" b="0"/>
        </a:p>
      </dgm:t>
    </dgm:pt>
    <dgm:pt modelId="{1E0FD614-36B0-4E08-AA39-47B7F1DE83F3}" type="sibTrans" cxnId="{06A0C571-7FEE-40B2-AD03-830B9ECE8F3B}">
      <dgm:prSet/>
      <dgm:spPr/>
      <dgm:t>
        <a:bodyPr/>
        <a:lstStyle/>
        <a:p>
          <a:endParaRPr lang="en-CA" sz="1800" b="0"/>
        </a:p>
      </dgm:t>
    </dgm:pt>
    <dgm:pt modelId="{1FB0B6FE-EC6B-41D9-BE9F-AA959B69EE6F}">
      <dgm:prSet custT="1"/>
      <dgm:spPr/>
      <dgm:t>
        <a:bodyPr/>
        <a:lstStyle/>
        <a:p>
          <a:r>
            <a:rPr lang="fr-CA" sz="1200" b="0" noProof="0" dirty="0"/>
            <a:t>Remplir le formulaire de proposition</a:t>
          </a:r>
        </a:p>
        <a:p>
          <a:endParaRPr lang="en-CA" sz="1200" b="0" dirty="0"/>
        </a:p>
        <a:p>
          <a:endParaRPr lang="en-CA" sz="1200" b="0" dirty="0"/>
        </a:p>
        <a:p>
          <a:r>
            <a:rPr lang="en-CA" sz="1200" b="0" dirty="0"/>
            <a:t> Fill out the proposal form</a:t>
          </a:r>
        </a:p>
      </dgm:t>
    </dgm:pt>
    <dgm:pt modelId="{DAFBEE23-683E-40B0-9B55-FC5C296FA83E}" type="parTrans" cxnId="{0A106DC3-3969-46BA-AFA5-67728935F6D8}">
      <dgm:prSet/>
      <dgm:spPr/>
      <dgm:t>
        <a:bodyPr/>
        <a:lstStyle/>
        <a:p>
          <a:endParaRPr lang="en-CA" sz="1800" b="0"/>
        </a:p>
      </dgm:t>
    </dgm:pt>
    <dgm:pt modelId="{5121DDAA-09A1-408A-9877-E79EAB4D9CDB}" type="sibTrans" cxnId="{0A106DC3-3969-46BA-AFA5-67728935F6D8}">
      <dgm:prSet/>
      <dgm:spPr/>
      <dgm:t>
        <a:bodyPr/>
        <a:lstStyle/>
        <a:p>
          <a:endParaRPr lang="en-CA" sz="1800" b="0"/>
        </a:p>
      </dgm:t>
    </dgm:pt>
    <dgm:pt modelId="{3AAEBFFA-D201-480D-9F4D-2445A0B2974F}">
      <dgm:prSet custT="1"/>
      <dgm:spPr/>
      <dgm:t>
        <a:bodyPr/>
        <a:lstStyle/>
        <a:p>
          <a:r>
            <a:rPr lang="fr-CA" sz="1200" b="0" noProof="0" dirty="0"/>
            <a:t>Soumettre les 4 documents administratifs</a:t>
          </a:r>
        </a:p>
        <a:p>
          <a:endParaRPr lang="en-CA" sz="1200" b="0" dirty="0"/>
        </a:p>
        <a:p>
          <a:r>
            <a:rPr lang="en-CA" sz="1200" b="0" dirty="0"/>
            <a:t>Submit the 4 administrative documents</a:t>
          </a:r>
        </a:p>
      </dgm:t>
    </dgm:pt>
    <dgm:pt modelId="{A414136E-4574-4E98-B024-714552C38EA5}" type="parTrans" cxnId="{0B5225C5-908E-4B28-A901-AEFE53DCF8D8}">
      <dgm:prSet/>
      <dgm:spPr/>
      <dgm:t>
        <a:bodyPr/>
        <a:lstStyle/>
        <a:p>
          <a:endParaRPr lang="en-CA" sz="1800" b="0"/>
        </a:p>
      </dgm:t>
    </dgm:pt>
    <dgm:pt modelId="{478BA3EC-4749-4BCC-85D2-68BBD65D452B}" type="sibTrans" cxnId="{0B5225C5-908E-4B28-A901-AEFE53DCF8D8}">
      <dgm:prSet/>
      <dgm:spPr/>
      <dgm:t>
        <a:bodyPr/>
        <a:lstStyle/>
        <a:p>
          <a:endParaRPr lang="en-CA" sz="1800" b="0"/>
        </a:p>
      </dgm:t>
    </dgm:pt>
    <dgm:pt modelId="{A6AB3F9B-1221-40DA-BD0A-51102619286D}">
      <dgm:prSet custT="1"/>
      <dgm:spPr/>
      <dgm:t>
        <a:bodyPr/>
        <a:lstStyle/>
        <a:p>
          <a:r>
            <a:rPr lang="fr-CA" sz="1200" b="0" noProof="0" dirty="0"/>
            <a:t>Démarrer le </a:t>
          </a:r>
          <a:r>
            <a:rPr lang="en-CA" sz="1200" b="0" dirty="0"/>
            <a:t>stage</a:t>
          </a:r>
        </a:p>
        <a:p>
          <a:endParaRPr lang="en-CA" sz="1200" b="0" dirty="0"/>
        </a:p>
        <a:p>
          <a:endParaRPr lang="en-CA" sz="1200" b="0" dirty="0"/>
        </a:p>
        <a:p>
          <a:r>
            <a:rPr lang="en-CA" sz="1200" b="0" dirty="0"/>
            <a:t>Start internship</a:t>
          </a:r>
        </a:p>
      </dgm:t>
    </dgm:pt>
    <dgm:pt modelId="{8CB010AA-A639-4F9B-9B0C-1E27E8FD6B34}" type="parTrans" cxnId="{E37716F6-2852-4923-BCB9-D260E9021B7F}">
      <dgm:prSet/>
      <dgm:spPr/>
      <dgm:t>
        <a:bodyPr/>
        <a:lstStyle/>
        <a:p>
          <a:endParaRPr lang="en-CA" sz="1800" b="0"/>
        </a:p>
      </dgm:t>
    </dgm:pt>
    <dgm:pt modelId="{B1683C34-A10C-4F56-BC0B-DA90040EB49C}" type="sibTrans" cxnId="{E37716F6-2852-4923-BCB9-D260E9021B7F}">
      <dgm:prSet/>
      <dgm:spPr/>
      <dgm:t>
        <a:bodyPr/>
        <a:lstStyle/>
        <a:p>
          <a:endParaRPr lang="en-CA" sz="1800" b="0"/>
        </a:p>
      </dgm:t>
    </dgm:pt>
    <dgm:pt modelId="{8CE08581-4FF6-46A9-9B33-1F2AC5E9B7BD}">
      <dgm:prSet custT="1"/>
      <dgm:spPr/>
      <dgm:t>
        <a:bodyPr/>
        <a:lstStyle/>
        <a:p>
          <a:r>
            <a:rPr lang="fr-CA" sz="1200" b="0" noProof="0" dirty="0"/>
            <a:t>Évaluation de mi-trimestre</a:t>
          </a:r>
        </a:p>
        <a:p>
          <a:endParaRPr lang="en-CA" sz="1200" b="0" dirty="0"/>
        </a:p>
        <a:p>
          <a:endParaRPr lang="en-CA" sz="1200" b="0" dirty="0"/>
        </a:p>
        <a:p>
          <a:r>
            <a:rPr lang="en-CA" sz="1200" b="0" dirty="0"/>
            <a:t>Mid-term evaluation</a:t>
          </a:r>
        </a:p>
      </dgm:t>
    </dgm:pt>
    <dgm:pt modelId="{B825D2C0-5093-487D-B290-34A61F33C5C7}" type="parTrans" cxnId="{6356924C-C22E-4A36-A48D-DA031BF85BF4}">
      <dgm:prSet/>
      <dgm:spPr/>
      <dgm:t>
        <a:bodyPr/>
        <a:lstStyle/>
        <a:p>
          <a:endParaRPr lang="en-CA" sz="1800" b="0"/>
        </a:p>
      </dgm:t>
    </dgm:pt>
    <dgm:pt modelId="{364AC1A6-6693-418F-B73A-8EDEAC878246}" type="sibTrans" cxnId="{6356924C-C22E-4A36-A48D-DA031BF85BF4}">
      <dgm:prSet/>
      <dgm:spPr/>
      <dgm:t>
        <a:bodyPr/>
        <a:lstStyle/>
        <a:p>
          <a:endParaRPr lang="en-CA" sz="1800" b="0"/>
        </a:p>
      </dgm:t>
    </dgm:pt>
    <dgm:pt modelId="{47935141-B810-44BB-B2F9-9B73D20EC152}">
      <dgm:prSet custT="1"/>
      <dgm:spPr/>
      <dgm:t>
        <a:bodyPr/>
        <a:lstStyle/>
        <a:p>
          <a:r>
            <a:rPr lang="fr-CA" sz="1200" b="0" noProof="0" dirty="0"/>
            <a:t>Évaluation finale </a:t>
          </a:r>
        </a:p>
        <a:p>
          <a:endParaRPr lang="en-CA" sz="1200" b="0" dirty="0"/>
        </a:p>
        <a:p>
          <a:endParaRPr lang="en-CA" sz="1200" b="0" dirty="0"/>
        </a:p>
        <a:p>
          <a:r>
            <a:rPr lang="en-CA" sz="1200" b="0" dirty="0"/>
            <a:t>Final evaluation</a:t>
          </a:r>
        </a:p>
      </dgm:t>
    </dgm:pt>
    <dgm:pt modelId="{8BA60EB4-8ED9-49CE-9312-8CE1DF595176}" type="parTrans" cxnId="{765BE950-57E5-4826-B7A7-1F309F115A8A}">
      <dgm:prSet/>
      <dgm:spPr/>
      <dgm:t>
        <a:bodyPr/>
        <a:lstStyle/>
        <a:p>
          <a:endParaRPr lang="en-CA" sz="1800" b="0"/>
        </a:p>
      </dgm:t>
    </dgm:pt>
    <dgm:pt modelId="{455EAA6C-A0E3-4279-B578-D2DEA5BBD6A0}" type="sibTrans" cxnId="{765BE950-57E5-4826-B7A7-1F309F115A8A}">
      <dgm:prSet/>
      <dgm:spPr/>
      <dgm:t>
        <a:bodyPr/>
        <a:lstStyle/>
        <a:p>
          <a:endParaRPr lang="en-CA" sz="1800" b="0"/>
        </a:p>
      </dgm:t>
    </dgm:pt>
    <dgm:pt modelId="{2A9D5E5D-4D82-473C-B100-77FDFAB345BF}">
      <dgm:prSet custT="1"/>
      <dgm:spPr/>
      <dgm:t>
        <a:bodyPr/>
        <a:lstStyle/>
        <a:p>
          <a:r>
            <a:rPr lang="fr-CA" sz="1200" b="0" noProof="0" dirty="0"/>
            <a:t>Soumettre le rapport final</a:t>
          </a:r>
        </a:p>
        <a:p>
          <a:endParaRPr lang="en-CA" sz="1200" b="0" dirty="0"/>
        </a:p>
        <a:p>
          <a:endParaRPr lang="en-CA" sz="1200" b="0" dirty="0"/>
        </a:p>
        <a:p>
          <a:r>
            <a:rPr lang="en-CA" sz="1200" b="0" dirty="0"/>
            <a:t> Submit final report</a:t>
          </a:r>
        </a:p>
      </dgm:t>
    </dgm:pt>
    <dgm:pt modelId="{40FCB4F9-2FCF-468E-9C0A-C7BE6DDB4CD6}" type="parTrans" cxnId="{B641CB30-F1AB-447A-8630-811170AE699B}">
      <dgm:prSet/>
      <dgm:spPr/>
      <dgm:t>
        <a:bodyPr/>
        <a:lstStyle/>
        <a:p>
          <a:endParaRPr lang="en-CA" sz="1800" b="0"/>
        </a:p>
      </dgm:t>
    </dgm:pt>
    <dgm:pt modelId="{056CDC34-D735-40CB-A749-1860023E86C3}" type="sibTrans" cxnId="{B641CB30-F1AB-447A-8630-811170AE699B}">
      <dgm:prSet/>
      <dgm:spPr/>
      <dgm:t>
        <a:bodyPr/>
        <a:lstStyle/>
        <a:p>
          <a:endParaRPr lang="en-CA" sz="1800" b="0"/>
        </a:p>
      </dgm:t>
    </dgm:pt>
    <dgm:pt modelId="{B7E4C3D3-D9EC-4464-A5CF-EAE55F26328C}">
      <dgm:prSet custT="1"/>
      <dgm:spPr/>
      <dgm:t>
        <a:bodyPr/>
        <a:lstStyle/>
        <a:p>
          <a:r>
            <a:rPr lang="fr-CA" sz="1200" b="0" noProof="0" dirty="0"/>
            <a:t>Postuler au programme sur CLDC </a:t>
          </a:r>
        </a:p>
        <a:p>
          <a:endParaRPr lang="fr-CA" sz="1200" b="0" noProof="0" dirty="0"/>
        </a:p>
        <a:p>
          <a:r>
            <a:rPr lang="en-CA" sz="1200" b="0" dirty="0"/>
            <a:t> Apply to the program on CLDC</a:t>
          </a:r>
        </a:p>
      </dgm:t>
    </dgm:pt>
    <dgm:pt modelId="{EF1E3CFC-21CF-46F1-BDE7-CA20D7F6D17B}" type="parTrans" cxnId="{ABC7EA54-231D-47C0-8DF3-C12789E4A566}">
      <dgm:prSet/>
      <dgm:spPr/>
      <dgm:t>
        <a:bodyPr/>
        <a:lstStyle/>
        <a:p>
          <a:endParaRPr lang="en-CA"/>
        </a:p>
      </dgm:t>
    </dgm:pt>
    <dgm:pt modelId="{845315E8-8846-453D-8D9D-0F65E68C7DDF}" type="sibTrans" cxnId="{ABC7EA54-231D-47C0-8DF3-C12789E4A566}">
      <dgm:prSet/>
      <dgm:spPr/>
      <dgm:t>
        <a:bodyPr/>
        <a:lstStyle/>
        <a:p>
          <a:endParaRPr lang="en-CA"/>
        </a:p>
      </dgm:t>
    </dgm:pt>
    <dgm:pt modelId="{7F8F6E9A-C6A8-4652-824E-39EEE56227EF}">
      <dgm:prSet custT="1"/>
      <dgm:spPr/>
      <dgm:t>
        <a:bodyPr/>
        <a:lstStyle/>
        <a:p>
          <a:r>
            <a:rPr lang="fr-CA" sz="1200" b="0" noProof="0" dirty="0"/>
            <a:t>Participer à Réseau CNXS</a:t>
          </a:r>
          <a:br>
            <a:rPr lang="fr-CA" sz="1200" b="0" noProof="0" dirty="0"/>
          </a:br>
          <a:br>
            <a:rPr lang="fr-CA" sz="1200" b="0" noProof="0" dirty="0"/>
          </a:br>
          <a:br>
            <a:rPr lang="fr-CA" sz="1200" b="0" noProof="0" dirty="0"/>
          </a:br>
          <a:r>
            <a:rPr lang="en-CA" sz="1200" b="0" dirty="0"/>
            <a:t>Attend CNXS Network</a:t>
          </a:r>
        </a:p>
      </dgm:t>
    </dgm:pt>
    <dgm:pt modelId="{58964DCD-846D-4CE4-8B51-0C3A84501FF3}" type="parTrans" cxnId="{479C8DC8-6985-4DBB-B92F-3B056FFBD0DF}">
      <dgm:prSet/>
      <dgm:spPr/>
      <dgm:t>
        <a:bodyPr/>
        <a:lstStyle/>
        <a:p>
          <a:endParaRPr lang="en-CA"/>
        </a:p>
      </dgm:t>
    </dgm:pt>
    <dgm:pt modelId="{00B66AB7-521D-48F2-ABF9-C7AEE575B7BF}" type="sibTrans" cxnId="{479C8DC8-6985-4DBB-B92F-3B056FFBD0DF}">
      <dgm:prSet/>
      <dgm:spPr/>
      <dgm:t>
        <a:bodyPr/>
        <a:lstStyle/>
        <a:p>
          <a:endParaRPr lang="en-CA"/>
        </a:p>
      </dgm:t>
    </dgm:pt>
    <dgm:pt modelId="{D9AEB926-72B0-475F-8AE8-8B4AF4C54D1B}" type="pres">
      <dgm:prSet presAssocID="{15D80E88-1248-4346-B379-91A3B1941D09}" presName="CompostProcess" presStyleCnt="0">
        <dgm:presLayoutVars>
          <dgm:dir/>
          <dgm:resizeHandles val="exact"/>
        </dgm:presLayoutVars>
      </dgm:prSet>
      <dgm:spPr/>
    </dgm:pt>
    <dgm:pt modelId="{D4BD4B58-B603-46D7-962F-2AE5D102276D}" type="pres">
      <dgm:prSet presAssocID="{15D80E88-1248-4346-B379-91A3B1941D09}" presName="arrow" presStyleLbl="bgShp" presStyleIdx="0" presStyleCnt="1" custScaleX="117647"/>
      <dgm:spPr/>
    </dgm:pt>
    <dgm:pt modelId="{F1D9007C-481A-428C-9E89-D5985B810AEE}" type="pres">
      <dgm:prSet presAssocID="{15D80E88-1248-4346-B379-91A3B1941D09}" presName="linearProcess" presStyleCnt="0"/>
      <dgm:spPr/>
    </dgm:pt>
    <dgm:pt modelId="{57592E4E-DE48-4FDA-B460-FDF99A3D6540}" type="pres">
      <dgm:prSet presAssocID="{6E9BE076-ADFF-4C17-8222-54028950635C}" presName="textNode" presStyleLbl="node1" presStyleIdx="0" presStyleCnt="10" custScaleX="212850" custScaleY="128859" custLinFactNeighborX="96703">
        <dgm:presLayoutVars>
          <dgm:bulletEnabled val="1"/>
        </dgm:presLayoutVars>
      </dgm:prSet>
      <dgm:spPr/>
    </dgm:pt>
    <dgm:pt modelId="{C479E009-8D01-4F4B-88CA-59327B482B06}" type="pres">
      <dgm:prSet presAssocID="{4B0A6BF5-76AC-42D7-9FBB-1981E36DE8D1}" presName="sibTrans" presStyleCnt="0"/>
      <dgm:spPr/>
    </dgm:pt>
    <dgm:pt modelId="{978140A5-6EED-445E-8413-99602AD4D0BC}" type="pres">
      <dgm:prSet presAssocID="{B7E4C3D3-D9EC-4464-A5CF-EAE55F26328C}" presName="textNode" presStyleLbl="node1" presStyleIdx="1" presStyleCnt="10" custScaleX="131151" custLinFactNeighborX="51912">
        <dgm:presLayoutVars>
          <dgm:bulletEnabled val="1"/>
        </dgm:presLayoutVars>
      </dgm:prSet>
      <dgm:spPr/>
    </dgm:pt>
    <dgm:pt modelId="{59FB9D01-C58E-4912-885C-B6DF5064DCE9}" type="pres">
      <dgm:prSet presAssocID="{845315E8-8846-453D-8D9D-0F65E68C7DDF}" presName="sibTrans" presStyleCnt="0"/>
      <dgm:spPr/>
    </dgm:pt>
    <dgm:pt modelId="{4EDE3AAD-B1E6-4B0B-9AFE-8DE3D00364EF}" type="pres">
      <dgm:prSet presAssocID="{7F8F6E9A-C6A8-4652-824E-39EEE56227EF}" presName="textNode" presStyleLbl="node1" presStyleIdx="2" presStyleCnt="10" custScaleX="113623" custLinFactNeighborX="6489">
        <dgm:presLayoutVars>
          <dgm:bulletEnabled val="1"/>
        </dgm:presLayoutVars>
      </dgm:prSet>
      <dgm:spPr/>
    </dgm:pt>
    <dgm:pt modelId="{3FE2F8C1-0759-4915-84DC-4D0CA048297B}" type="pres">
      <dgm:prSet presAssocID="{00B66AB7-521D-48F2-ABF9-C7AEE575B7BF}" presName="sibTrans" presStyleCnt="0"/>
      <dgm:spPr/>
    </dgm:pt>
    <dgm:pt modelId="{5B254022-64D8-4B80-8328-8F4B7EC0E706}" type="pres">
      <dgm:prSet presAssocID="{1D9E80A9-9717-49DB-8D2F-84B7D17C6342}" presName="textNode" presStyleLbl="node1" presStyleIdx="3" presStyleCnt="10" custScaleX="110843" custLinFactNeighborX="-32445">
        <dgm:presLayoutVars>
          <dgm:bulletEnabled val="1"/>
        </dgm:presLayoutVars>
      </dgm:prSet>
      <dgm:spPr/>
    </dgm:pt>
    <dgm:pt modelId="{6096F9E2-C43D-4556-9D5B-10E9DB31272A}" type="pres">
      <dgm:prSet presAssocID="{1E0FD614-36B0-4E08-AA39-47B7F1DE83F3}" presName="sibTrans" presStyleCnt="0"/>
      <dgm:spPr/>
    </dgm:pt>
    <dgm:pt modelId="{7CEFCDCA-8CA8-4420-8268-E608E8CDA3AC}" type="pres">
      <dgm:prSet presAssocID="{1FB0B6FE-EC6B-41D9-BE9F-AA959B69EE6F}" presName="textNode" presStyleLbl="node1" presStyleIdx="4" presStyleCnt="10" custScaleX="146879" custLinFactNeighborX="-71379">
        <dgm:presLayoutVars>
          <dgm:bulletEnabled val="1"/>
        </dgm:presLayoutVars>
      </dgm:prSet>
      <dgm:spPr/>
    </dgm:pt>
    <dgm:pt modelId="{97E05A3F-6822-422E-AE3E-3C5C9A97F3DF}" type="pres">
      <dgm:prSet presAssocID="{5121DDAA-09A1-408A-9877-E79EAB4D9CDB}" presName="sibTrans" presStyleCnt="0"/>
      <dgm:spPr/>
    </dgm:pt>
    <dgm:pt modelId="{275F12A7-679A-4014-AC89-C6D194D5A9A7}" type="pres">
      <dgm:prSet presAssocID="{3AAEBFFA-D201-480D-9F4D-2445A0B2974F}" presName="textNode" presStyleLbl="node1" presStyleIdx="5" presStyleCnt="10" custScaleX="159745" custLinFactX="-1125" custLinFactNeighborX="-100000">
        <dgm:presLayoutVars>
          <dgm:bulletEnabled val="1"/>
        </dgm:presLayoutVars>
      </dgm:prSet>
      <dgm:spPr/>
    </dgm:pt>
    <dgm:pt modelId="{0BEB0E5B-916A-4793-8A12-095BDCBEF87D}" type="pres">
      <dgm:prSet presAssocID="{478BA3EC-4749-4BCC-85D2-68BBD65D452B}" presName="sibTrans" presStyleCnt="0"/>
      <dgm:spPr/>
    </dgm:pt>
    <dgm:pt modelId="{5CC5289A-25E8-4369-A43C-5733D54E1D9F}" type="pres">
      <dgm:prSet presAssocID="{A6AB3F9B-1221-40DA-BD0A-51102619286D}" presName="textNode" presStyleLbl="node1" presStyleIdx="6" presStyleCnt="10" custScaleX="112664" custLinFactX="-6369" custLinFactNeighborX="-100000">
        <dgm:presLayoutVars>
          <dgm:bulletEnabled val="1"/>
        </dgm:presLayoutVars>
      </dgm:prSet>
      <dgm:spPr/>
    </dgm:pt>
    <dgm:pt modelId="{568CF998-1FE2-4C96-9D88-129A08348123}" type="pres">
      <dgm:prSet presAssocID="{B1683C34-A10C-4F56-BC0B-DA90040EB49C}" presName="sibTrans" presStyleCnt="0"/>
      <dgm:spPr/>
    </dgm:pt>
    <dgm:pt modelId="{48860BA7-24D9-471B-8B77-2CF2C747FA65}" type="pres">
      <dgm:prSet presAssocID="{8CE08581-4FF6-46A9-9B33-1F2AC5E9B7BD}" presName="textNode" presStyleLbl="node1" presStyleIdx="7" presStyleCnt="10" custScaleX="146665" custLinFactX="-13078" custLinFactNeighborX="-100000">
        <dgm:presLayoutVars>
          <dgm:bulletEnabled val="1"/>
        </dgm:presLayoutVars>
      </dgm:prSet>
      <dgm:spPr/>
    </dgm:pt>
    <dgm:pt modelId="{074CCDD5-6E56-4B72-A34C-A1E0D6EDD771}" type="pres">
      <dgm:prSet presAssocID="{364AC1A6-6693-418F-B73A-8EDEAC878246}" presName="sibTrans" presStyleCnt="0"/>
      <dgm:spPr/>
    </dgm:pt>
    <dgm:pt modelId="{C5284A44-5BE3-4352-9AA9-DB0C7FB17F97}" type="pres">
      <dgm:prSet presAssocID="{47935141-B810-44BB-B2F9-9B73D20EC152}" presName="textNode" presStyleLbl="node1" presStyleIdx="8" presStyleCnt="10" custScaleX="117353" custLinFactX="-18388" custLinFactNeighborX="-100000">
        <dgm:presLayoutVars>
          <dgm:bulletEnabled val="1"/>
        </dgm:presLayoutVars>
      </dgm:prSet>
      <dgm:spPr/>
    </dgm:pt>
    <dgm:pt modelId="{113C3E98-9C3D-4DE0-BFC5-78B16AA10BB6}" type="pres">
      <dgm:prSet presAssocID="{455EAA6C-A0E3-4279-B578-D2DEA5BBD6A0}" presName="sibTrans" presStyleCnt="0"/>
      <dgm:spPr/>
    </dgm:pt>
    <dgm:pt modelId="{1AAB4989-AA96-4677-965D-1A7C7376C0F6}" type="pres">
      <dgm:prSet presAssocID="{2A9D5E5D-4D82-473C-B100-77FDFAB345BF}" presName="textNode" presStyleLbl="node1" presStyleIdx="9" presStyleCnt="10" custScaleX="125469" custLinFactX="-23583" custLinFactNeighborX="-100000">
        <dgm:presLayoutVars>
          <dgm:bulletEnabled val="1"/>
        </dgm:presLayoutVars>
      </dgm:prSet>
      <dgm:spPr/>
    </dgm:pt>
  </dgm:ptLst>
  <dgm:cxnLst>
    <dgm:cxn modelId="{4E315404-FBB8-450D-91FB-A747FD88F627}" type="presOf" srcId="{1D9E80A9-9717-49DB-8D2F-84B7D17C6342}" destId="{5B254022-64D8-4B80-8328-8F4B7EC0E706}" srcOrd="0" destOrd="0" presId="urn:microsoft.com/office/officeart/2005/8/layout/hProcess9"/>
    <dgm:cxn modelId="{52156115-F805-4089-B7D6-AA41E5667666}" type="presOf" srcId="{B7E4C3D3-D9EC-4464-A5CF-EAE55F26328C}" destId="{978140A5-6EED-445E-8413-99602AD4D0BC}" srcOrd="0" destOrd="0" presId="urn:microsoft.com/office/officeart/2005/8/layout/hProcess9"/>
    <dgm:cxn modelId="{3A1E2722-6AEA-4C42-837F-2FA7D4F9396C}" type="presOf" srcId="{2A9D5E5D-4D82-473C-B100-77FDFAB345BF}" destId="{1AAB4989-AA96-4677-965D-1A7C7376C0F6}" srcOrd="0" destOrd="0" presId="urn:microsoft.com/office/officeart/2005/8/layout/hProcess9"/>
    <dgm:cxn modelId="{B641CB30-F1AB-447A-8630-811170AE699B}" srcId="{15D80E88-1248-4346-B379-91A3B1941D09}" destId="{2A9D5E5D-4D82-473C-B100-77FDFAB345BF}" srcOrd="9" destOrd="0" parTransId="{40FCB4F9-2FCF-468E-9C0A-C7BE6DDB4CD6}" sibTransId="{056CDC34-D735-40CB-A749-1860023E86C3}"/>
    <dgm:cxn modelId="{F028E839-D07A-43CB-8DF1-79B0237E110A}" type="presOf" srcId="{3AAEBFFA-D201-480D-9F4D-2445A0B2974F}" destId="{275F12A7-679A-4014-AC89-C6D194D5A9A7}" srcOrd="0" destOrd="0" presId="urn:microsoft.com/office/officeart/2005/8/layout/hProcess9"/>
    <dgm:cxn modelId="{0D032A47-3947-49E8-B3C2-E5B848BBFF29}" type="presOf" srcId="{A6AB3F9B-1221-40DA-BD0A-51102619286D}" destId="{5CC5289A-25E8-4369-A43C-5733D54E1D9F}" srcOrd="0" destOrd="0" presId="urn:microsoft.com/office/officeart/2005/8/layout/hProcess9"/>
    <dgm:cxn modelId="{98CB5D48-CEC5-46B3-9194-2EEBE9AD480F}" type="presOf" srcId="{8CE08581-4FF6-46A9-9B33-1F2AC5E9B7BD}" destId="{48860BA7-24D9-471B-8B77-2CF2C747FA65}" srcOrd="0" destOrd="0" presId="urn:microsoft.com/office/officeart/2005/8/layout/hProcess9"/>
    <dgm:cxn modelId="{6356924C-C22E-4A36-A48D-DA031BF85BF4}" srcId="{15D80E88-1248-4346-B379-91A3B1941D09}" destId="{8CE08581-4FF6-46A9-9B33-1F2AC5E9B7BD}" srcOrd="7" destOrd="0" parTransId="{B825D2C0-5093-487D-B290-34A61F33C5C7}" sibTransId="{364AC1A6-6693-418F-B73A-8EDEAC878246}"/>
    <dgm:cxn modelId="{765BE950-57E5-4826-B7A7-1F309F115A8A}" srcId="{15D80E88-1248-4346-B379-91A3B1941D09}" destId="{47935141-B810-44BB-B2F9-9B73D20EC152}" srcOrd="8" destOrd="0" parTransId="{8BA60EB4-8ED9-49CE-9312-8CE1DF595176}" sibTransId="{455EAA6C-A0E3-4279-B578-D2DEA5BBD6A0}"/>
    <dgm:cxn modelId="{06A0C571-7FEE-40B2-AD03-830B9ECE8F3B}" srcId="{15D80E88-1248-4346-B379-91A3B1941D09}" destId="{1D9E80A9-9717-49DB-8D2F-84B7D17C6342}" srcOrd="3" destOrd="0" parTransId="{C44B8A8E-EEE9-4C92-961D-1241FC6D04CC}" sibTransId="{1E0FD614-36B0-4E08-AA39-47B7F1DE83F3}"/>
    <dgm:cxn modelId="{ABC7EA54-231D-47C0-8DF3-C12789E4A566}" srcId="{15D80E88-1248-4346-B379-91A3B1941D09}" destId="{B7E4C3D3-D9EC-4464-A5CF-EAE55F26328C}" srcOrd="1" destOrd="0" parTransId="{EF1E3CFC-21CF-46F1-BDE7-CA20D7F6D17B}" sibTransId="{845315E8-8846-453D-8D9D-0F65E68C7DDF}"/>
    <dgm:cxn modelId="{8A54867C-14E7-4051-BFB7-F8D20A671328}" type="presOf" srcId="{47935141-B810-44BB-B2F9-9B73D20EC152}" destId="{C5284A44-5BE3-4352-9AA9-DB0C7FB17F97}" srcOrd="0" destOrd="0" presId="urn:microsoft.com/office/officeart/2005/8/layout/hProcess9"/>
    <dgm:cxn modelId="{2D18A2A9-2204-4D77-9B74-690F716D0F5D}" type="presOf" srcId="{1FB0B6FE-EC6B-41D9-BE9F-AA959B69EE6F}" destId="{7CEFCDCA-8CA8-4420-8268-E608E8CDA3AC}" srcOrd="0" destOrd="0" presId="urn:microsoft.com/office/officeart/2005/8/layout/hProcess9"/>
    <dgm:cxn modelId="{0A106DC3-3969-46BA-AFA5-67728935F6D8}" srcId="{15D80E88-1248-4346-B379-91A3B1941D09}" destId="{1FB0B6FE-EC6B-41D9-BE9F-AA959B69EE6F}" srcOrd="4" destOrd="0" parTransId="{DAFBEE23-683E-40B0-9B55-FC5C296FA83E}" sibTransId="{5121DDAA-09A1-408A-9877-E79EAB4D9CDB}"/>
    <dgm:cxn modelId="{0B5225C5-908E-4B28-A901-AEFE53DCF8D8}" srcId="{15D80E88-1248-4346-B379-91A3B1941D09}" destId="{3AAEBFFA-D201-480D-9F4D-2445A0B2974F}" srcOrd="5" destOrd="0" parTransId="{A414136E-4574-4E98-B024-714552C38EA5}" sibTransId="{478BA3EC-4749-4BCC-85D2-68BBD65D452B}"/>
    <dgm:cxn modelId="{479C8DC8-6985-4DBB-B92F-3B056FFBD0DF}" srcId="{15D80E88-1248-4346-B379-91A3B1941D09}" destId="{7F8F6E9A-C6A8-4652-824E-39EEE56227EF}" srcOrd="2" destOrd="0" parTransId="{58964DCD-846D-4CE4-8B51-0C3A84501FF3}" sibTransId="{00B66AB7-521D-48F2-ABF9-C7AEE575B7BF}"/>
    <dgm:cxn modelId="{D701B2DD-9FFF-48DE-ABE2-275C7D657E88}" type="presOf" srcId="{7F8F6E9A-C6A8-4652-824E-39EEE56227EF}" destId="{4EDE3AAD-B1E6-4B0B-9AFE-8DE3D00364EF}" srcOrd="0" destOrd="0" presId="urn:microsoft.com/office/officeart/2005/8/layout/hProcess9"/>
    <dgm:cxn modelId="{9C8106E7-AA6A-4F87-BEFA-570333D79729}" type="presOf" srcId="{15D80E88-1248-4346-B379-91A3B1941D09}" destId="{D9AEB926-72B0-475F-8AE8-8B4AF4C54D1B}" srcOrd="0" destOrd="0" presId="urn:microsoft.com/office/officeart/2005/8/layout/hProcess9"/>
    <dgm:cxn modelId="{23D75CEA-92EE-4DC6-92F3-F4A850784919}" srcId="{15D80E88-1248-4346-B379-91A3B1941D09}" destId="{6E9BE076-ADFF-4C17-8222-54028950635C}" srcOrd="0" destOrd="0" parTransId="{E018CB15-9C1C-42BF-9EA7-757F21E9F43A}" sibTransId="{4B0A6BF5-76AC-42D7-9FBB-1981E36DE8D1}"/>
    <dgm:cxn modelId="{E37716F6-2852-4923-BCB9-D260E9021B7F}" srcId="{15D80E88-1248-4346-B379-91A3B1941D09}" destId="{A6AB3F9B-1221-40DA-BD0A-51102619286D}" srcOrd="6" destOrd="0" parTransId="{8CB010AA-A639-4F9B-9B0C-1E27E8FD6B34}" sibTransId="{B1683C34-A10C-4F56-BC0B-DA90040EB49C}"/>
    <dgm:cxn modelId="{610831FE-8BD8-4311-9FBA-62DF55DB5BE2}" type="presOf" srcId="{6E9BE076-ADFF-4C17-8222-54028950635C}" destId="{57592E4E-DE48-4FDA-B460-FDF99A3D6540}" srcOrd="0" destOrd="0" presId="urn:microsoft.com/office/officeart/2005/8/layout/hProcess9"/>
    <dgm:cxn modelId="{E8EED15C-9D33-4B89-B699-74504D916CC2}" type="presParOf" srcId="{D9AEB926-72B0-475F-8AE8-8B4AF4C54D1B}" destId="{D4BD4B58-B603-46D7-962F-2AE5D102276D}" srcOrd="0" destOrd="0" presId="urn:microsoft.com/office/officeart/2005/8/layout/hProcess9"/>
    <dgm:cxn modelId="{BA0FA753-0911-476D-967C-86F8522F715D}" type="presParOf" srcId="{D9AEB926-72B0-475F-8AE8-8B4AF4C54D1B}" destId="{F1D9007C-481A-428C-9E89-D5985B810AEE}" srcOrd="1" destOrd="0" presId="urn:microsoft.com/office/officeart/2005/8/layout/hProcess9"/>
    <dgm:cxn modelId="{2B483B00-BF83-4E3F-B171-44DFE33CA328}" type="presParOf" srcId="{F1D9007C-481A-428C-9E89-D5985B810AEE}" destId="{57592E4E-DE48-4FDA-B460-FDF99A3D6540}" srcOrd="0" destOrd="0" presId="urn:microsoft.com/office/officeart/2005/8/layout/hProcess9"/>
    <dgm:cxn modelId="{82DCFFAA-CF4C-497F-9A3A-8835795F8FE6}" type="presParOf" srcId="{F1D9007C-481A-428C-9E89-D5985B810AEE}" destId="{C479E009-8D01-4F4B-88CA-59327B482B06}" srcOrd="1" destOrd="0" presId="urn:microsoft.com/office/officeart/2005/8/layout/hProcess9"/>
    <dgm:cxn modelId="{02A174E3-CABA-404B-BC2A-E011613FDE76}" type="presParOf" srcId="{F1D9007C-481A-428C-9E89-D5985B810AEE}" destId="{978140A5-6EED-445E-8413-99602AD4D0BC}" srcOrd="2" destOrd="0" presId="urn:microsoft.com/office/officeart/2005/8/layout/hProcess9"/>
    <dgm:cxn modelId="{87A88336-0452-4462-8F65-29989A7D7F38}" type="presParOf" srcId="{F1D9007C-481A-428C-9E89-D5985B810AEE}" destId="{59FB9D01-C58E-4912-885C-B6DF5064DCE9}" srcOrd="3" destOrd="0" presId="urn:microsoft.com/office/officeart/2005/8/layout/hProcess9"/>
    <dgm:cxn modelId="{02FE2853-406F-48D6-A67C-9767BBF6629A}" type="presParOf" srcId="{F1D9007C-481A-428C-9E89-D5985B810AEE}" destId="{4EDE3AAD-B1E6-4B0B-9AFE-8DE3D00364EF}" srcOrd="4" destOrd="0" presId="urn:microsoft.com/office/officeart/2005/8/layout/hProcess9"/>
    <dgm:cxn modelId="{5ADD56B8-D000-49FC-8CAD-209F83C5C0DB}" type="presParOf" srcId="{F1D9007C-481A-428C-9E89-D5985B810AEE}" destId="{3FE2F8C1-0759-4915-84DC-4D0CA048297B}" srcOrd="5" destOrd="0" presId="urn:microsoft.com/office/officeart/2005/8/layout/hProcess9"/>
    <dgm:cxn modelId="{0A31E8CE-8CE4-4EBB-8595-6A4402401A4A}" type="presParOf" srcId="{F1D9007C-481A-428C-9E89-D5985B810AEE}" destId="{5B254022-64D8-4B80-8328-8F4B7EC0E706}" srcOrd="6" destOrd="0" presId="urn:microsoft.com/office/officeart/2005/8/layout/hProcess9"/>
    <dgm:cxn modelId="{36A0671B-CEFB-425C-AFE4-170A99AFBF4F}" type="presParOf" srcId="{F1D9007C-481A-428C-9E89-D5985B810AEE}" destId="{6096F9E2-C43D-4556-9D5B-10E9DB31272A}" srcOrd="7" destOrd="0" presId="urn:microsoft.com/office/officeart/2005/8/layout/hProcess9"/>
    <dgm:cxn modelId="{2178EA2F-A25F-4DA1-ABD2-E80CFB42D7CC}" type="presParOf" srcId="{F1D9007C-481A-428C-9E89-D5985B810AEE}" destId="{7CEFCDCA-8CA8-4420-8268-E608E8CDA3AC}" srcOrd="8" destOrd="0" presId="urn:microsoft.com/office/officeart/2005/8/layout/hProcess9"/>
    <dgm:cxn modelId="{D1ACCBA6-6656-431C-98BA-30D78C0234E5}" type="presParOf" srcId="{F1D9007C-481A-428C-9E89-D5985B810AEE}" destId="{97E05A3F-6822-422E-AE3E-3C5C9A97F3DF}" srcOrd="9" destOrd="0" presId="urn:microsoft.com/office/officeart/2005/8/layout/hProcess9"/>
    <dgm:cxn modelId="{F682D8F2-0D5F-4CD6-8969-B05E600705B3}" type="presParOf" srcId="{F1D9007C-481A-428C-9E89-D5985B810AEE}" destId="{275F12A7-679A-4014-AC89-C6D194D5A9A7}" srcOrd="10" destOrd="0" presId="urn:microsoft.com/office/officeart/2005/8/layout/hProcess9"/>
    <dgm:cxn modelId="{6D266C44-F28D-4C70-8266-990C674D8EA8}" type="presParOf" srcId="{F1D9007C-481A-428C-9E89-D5985B810AEE}" destId="{0BEB0E5B-916A-4793-8A12-095BDCBEF87D}" srcOrd="11" destOrd="0" presId="urn:microsoft.com/office/officeart/2005/8/layout/hProcess9"/>
    <dgm:cxn modelId="{6BFD9242-6018-4516-BE17-F7A4CB28C300}" type="presParOf" srcId="{F1D9007C-481A-428C-9E89-D5985B810AEE}" destId="{5CC5289A-25E8-4369-A43C-5733D54E1D9F}" srcOrd="12" destOrd="0" presId="urn:microsoft.com/office/officeart/2005/8/layout/hProcess9"/>
    <dgm:cxn modelId="{E64C1438-DCA6-4224-8B26-F57074D613CC}" type="presParOf" srcId="{F1D9007C-481A-428C-9E89-D5985B810AEE}" destId="{568CF998-1FE2-4C96-9D88-129A08348123}" srcOrd="13" destOrd="0" presId="urn:microsoft.com/office/officeart/2005/8/layout/hProcess9"/>
    <dgm:cxn modelId="{7D39A3CE-6F65-4BE9-9F1E-90910D30F00E}" type="presParOf" srcId="{F1D9007C-481A-428C-9E89-D5985B810AEE}" destId="{48860BA7-24D9-471B-8B77-2CF2C747FA65}" srcOrd="14" destOrd="0" presId="urn:microsoft.com/office/officeart/2005/8/layout/hProcess9"/>
    <dgm:cxn modelId="{565D6A4C-4E5F-45C7-8885-174371C9F5CB}" type="presParOf" srcId="{F1D9007C-481A-428C-9E89-D5985B810AEE}" destId="{074CCDD5-6E56-4B72-A34C-A1E0D6EDD771}" srcOrd="15" destOrd="0" presId="urn:microsoft.com/office/officeart/2005/8/layout/hProcess9"/>
    <dgm:cxn modelId="{848765AB-1AB6-472B-A488-4ED24924DE8E}" type="presParOf" srcId="{F1D9007C-481A-428C-9E89-D5985B810AEE}" destId="{C5284A44-5BE3-4352-9AA9-DB0C7FB17F97}" srcOrd="16" destOrd="0" presId="urn:microsoft.com/office/officeart/2005/8/layout/hProcess9"/>
    <dgm:cxn modelId="{46FA04A8-D676-48AF-8F2C-9CE27FFC955F}" type="presParOf" srcId="{F1D9007C-481A-428C-9E89-D5985B810AEE}" destId="{113C3E98-9C3D-4DE0-BFC5-78B16AA10BB6}" srcOrd="17" destOrd="0" presId="urn:microsoft.com/office/officeart/2005/8/layout/hProcess9"/>
    <dgm:cxn modelId="{B45A911D-9000-430E-89BF-FEEA6382C8A2}" type="presParOf" srcId="{F1D9007C-481A-428C-9E89-D5985B810AEE}" destId="{1AAB4989-AA96-4677-965D-1A7C7376C0F6}" srcOrd="1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EBDB17-198F-4215-B741-DBA50E253FC7}" type="doc">
      <dgm:prSet loTypeId="urn:microsoft.com/office/officeart/2005/8/layout/hList3" loCatId="list" qsTypeId="urn:microsoft.com/office/officeart/2005/8/quickstyle/3d3" qsCatId="3D" csTypeId="urn:microsoft.com/office/officeart/2005/8/colors/accent6_1" csCatId="accent6" phldr="1"/>
      <dgm:spPr/>
      <dgm:t>
        <a:bodyPr/>
        <a:lstStyle/>
        <a:p>
          <a:endParaRPr lang="en-CA"/>
        </a:p>
      </dgm:t>
    </dgm:pt>
    <dgm:pt modelId="{93300B0D-18D6-4C23-855D-9D5863942C49}">
      <dgm:prSet phldrT="[Text]" custT="1">
        <dgm:style>
          <a:lnRef idx="1">
            <a:schemeClr val="accent3"/>
          </a:lnRef>
          <a:fillRef idx="3">
            <a:schemeClr val="accent3"/>
          </a:fillRef>
          <a:effectRef idx="2">
            <a:schemeClr val="accent3"/>
          </a:effectRef>
          <a:fontRef idx="minor">
            <a:schemeClr val="lt1"/>
          </a:fontRef>
        </dgm:style>
      </dgm:prSet>
      <dgm:spPr>
        <a:ln/>
      </dgm:spPr>
      <dgm:t>
        <a:bodyPr/>
        <a:lstStyle/>
        <a:p>
          <a:pPr>
            <a:buFont typeface="Wingdings" panose="05000000000000000000" pitchFamily="2" charset="2"/>
            <a:buChar char="Ø"/>
          </a:pPr>
          <a:r>
            <a:rPr lang="fr-CA" sz="4800" b="0" dirty="0">
              <a:latin typeface="+mj-lt"/>
            </a:rPr>
            <a:t>Stages / Internships</a:t>
          </a:r>
          <a:endParaRPr lang="en-CA" sz="4800" dirty="0">
            <a:latin typeface="+mj-lt"/>
          </a:endParaRPr>
        </a:p>
      </dgm:t>
    </dgm:pt>
    <dgm:pt modelId="{67CBC985-7556-4B27-B712-8FDA294EFDCC}" type="parTrans" cxnId="{19DE6987-E2E6-480D-B152-7FE692AA6CFB}">
      <dgm:prSet/>
      <dgm:spPr/>
      <dgm:t>
        <a:bodyPr/>
        <a:lstStyle/>
        <a:p>
          <a:endParaRPr lang="en-CA"/>
        </a:p>
      </dgm:t>
    </dgm:pt>
    <dgm:pt modelId="{B8E5C6FA-74FE-4808-93EE-124D144AC0A0}" type="sibTrans" cxnId="{19DE6987-E2E6-480D-B152-7FE692AA6CFB}">
      <dgm:prSet/>
      <dgm:spPr/>
      <dgm:t>
        <a:bodyPr/>
        <a:lstStyle/>
        <a:p>
          <a:endParaRPr lang="en-CA"/>
        </a:p>
      </dgm:t>
    </dgm:pt>
    <dgm:pt modelId="{C08F23D9-57A3-491E-B35A-D95CE5EF9CA6}">
      <dgm:prSet custT="1">
        <dgm:style>
          <a:lnRef idx="2">
            <a:schemeClr val="accent6"/>
          </a:lnRef>
          <a:fillRef idx="1">
            <a:schemeClr val="lt1"/>
          </a:fillRef>
          <a:effectRef idx="0">
            <a:schemeClr val="accent6"/>
          </a:effectRef>
          <a:fontRef idx="minor">
            <a:schemeClr val="dk1"/>
          </a:fontRef>
        </dgm:style>
      </dgm:prSet>
      <dgm:spPr>
        <a:ln>
          <a:noFill/>
        </a:ln>
      </dgm:spPr>
      <dgm:t>
        <a:bodyPr anchor="t"/>
        <a:lstStyle/>
        <a:p>
          <a:pPr algn="l">
            <a:lnSpc>
              <a:spcPct val="100000"/>
            </a:lnSpc>
            <a:spcAft>
              <a:spcPts val="0"/>
            </a:spcAft>
          </a:pPr>
          <a:br>
            <a:rPr lang="en-US" sz="2100" b="0" dirty="0"/>
          </a:br>
          <a:r>
            <a:rPr lang="en-US" sz="1600" b="0" dirty="0"/>
            <a:t>* Build solid </a:t>
          </a:r>
          <a:r>
            <a:rPr lang="en-US" sz="1600" dirty="0"/>
            <a:t>promotional tools</a:t>
          </a:r>
        </a:p>
        <a:p>
          <a:pPr algn="l">
            <a:lnSpc>
              <a:spcPct val="100000"/>
            </a:lnSpc>
            <a:spcAft>
              <a:spcPts val="0"/>
            </a:spcAft>
          </a:pPr>
          <a:r>
            <a:rPr lang="en-US" sz="1200" dirty="0"/>
            <a:t>(</a:t>
          </a:r>
          <a:r>
            <a:rPr lang="en-CA" sz="1200" dirty="0"/>
            <a:t>Meet with our Professional Development Coordinator and our career coaches at our Monday and Thursday drop-in sessions.)</a:t>
          </a:r>
        </a:p>
        <a:p>
          <a:pPr algn="l">
            <a:lnSpc>
              <a:spcPct val="100000"/>
            </a:lnSpc>
            <a:spcAft>
              <a:spcPts val="0"/>
            </a:spcAft>
          </a:pPr>
          <a:br>
            <a:rPr lang="en-US" sz="1200" dirty="0"/>
          </a:br>
          <a:r>
            <a:rPr lang="en-US" sz="1600" b="1" dirty="0">
              <a:solidFill>
                <a:schemeClr val="accent5"/>
              </a:solidFill>
              <a:latin typeface="+mj-lt"/>
            </a:rPr>
            <a:t>* Find your own internship</a:t>
          </a:r>
          <a:br>
            <a:rPr lang="en-US" sz="2100" dirty="0"/>
          </a:br>
          <a:r>
            <a:rPr lang="en-US" sz="1200" dirty="0"/>
            <a:t>Contact an employer of your choice, present them the program and let them know you would like to work with them. If they are interested, connect them with the Career Centre.</a:t>
          </a:r>
          <a:br>
            <a:rPr lang="en-US" sz="1200" dirty="0"/>
          </a:br>
          <a:br>
            <a:rPr lang="en-US" sz="1200" dirty="0"/>
          </a:br>
          <a:r>
            <a:rPr lang="en-US" sz="1600" dirty="0"/>
            <a:t>* </a:t>
          </a:r>
          <a:r>
            <a:rPr lang="en-US" sz="1600" b="0" dirty="0"/>
            <a:t>Research employers and apply for their internship offers available on </a:t>
          </a:r>
          <a:r>
            <a:rPr lang="en-US" sz="1600" b="0" dirty="0">
              <a:hlinkClick xmlns:r="http://schemas.openxmlformats.org/officeDocument/2006/relationships" r:id="rId1"/>
            </a:rPr>
            <a:t>CLDC</a:t>
          </a:r>
          <a:r>
            <a:rPr lang="en-US" sz="1600" b="0" dirty="0"/>
            <a:t>.</a:t>
          </a:r>
          <a:br>
            <a:rPr lang="en-US" sz="1600" b="0" dirty="0"/>
          </a:br>
          <a:br>
            <a:rPr lang="en-US" sz="1600" b="0" dirty="0"/>
          </a:br>
          <a:r>
            <a:rPr lang="en-US" sz="1600" b="0" dirty="0"/>
            <a:t>* Contact employers and stay in touch with them.</a:t>
          </a:r>
          <a:endParaRPr lang="fr-CA" sz="1600" b="0" dirty="0"/>
        </a:p>
      </dgm:t>
    </dgm:pt>
    <dgm:pt modelId="{06EA34DD-7D77-41A9-A86C-B7E1651B3D6B}" type="parTrans" cxnId="{BDDE5B10-31A5-4D89-AD5E-0FA88235DA9D}">
      <dgm:prSet/>
      <dgm:spPr/>
      <dgm:t>
        <a:bodyPr/>
        <a:lstStyle/>
        <a:p>
          <a:endParaRPr lang="en-CA"/>
        </a:p>
      </dgm:t>
    </dgm:pt>
    <dgm:pt modelId="{4B921202-5F97-4384-8170-40A9FB617B3B}" type="sibTrans" cxnId="{BDDE5B10-31A5-4D89-AD5E-0FA88235DA9D}">
      <dgm:prSet/>
      <dgm:spPr/>
      <dgm:t>
        <a:bodyPr/>
        <a:lstStyle/>
        <a:p>
          <a:endParaRPr lang="en-CA"/>
        </a:p>
      </dgm:t>
    </dgm:pt>
    <dgm:pt modelId="{07E4B56A-A1A3-4193-90D4-970322BD7584}">
      <dgm:prSet phldrT="[Text]" custT="1">
        <dgm:style>
          <a:lnRef idx="2">
            <a:schemeClr val="accent6"/>
          </a:lnRef>
          <a:fillRef idx="1">
            <a:schemeClr val="lt1"/>
          </a:fillRef>
          <a:effectRef idx="0">
            <a:schemeClr val="accent6"/>
          </a:effectRef>
          <a:fontRef idx="minor">
            <a:schemeClr val="dk1"/>
          </a:fontRef>
        </dgm:style>
      </dgm:prSet>
      <dgm:spPr>
        <a:ln>
          <a:noFill/>
        </a:ln>
      </dgm:spPr>
      <dgm:t>
        <a:bodyPr anchor="t"/>
        <a:lstStyle/>
        <a:p>
          <a:pPr algn="l">
            <a:buFont typeface="Wingdings" panose="05000000000000000000" pitchFamily="2" charset="2"/>
            <a:buNone/>
          </a:pPr>
          <a:endParaRPr lang="fr-CA" sz="1800" b="0" dirty="0"/>
        </a:p>
        <a:p>
          <a:pPr algn="l">
            <a:buFont typeface="Wingdings" panose="05000000000000000000" pitchFamily="2" charset="2"/>
            <a:buChar char="Ø"/>
          </a:pPr>
          <a:r>
            <a:rPr lang="fr-CA" sz="1600" b="0" dirty="0"/>
            <a:t>* Créez </a:t>
          </a:r>
          <a:r>
            <a:rPr lang="fr-CA" sz="1600" dirty="0"/>
            <a:t>des outils </a:t>
          </a:r>
          <a:r>
            <a:rPr lang="fr-CA" sz="1600" b="0" dirty="0"/>
            <a:t>promotionnels solides</a:t>
          </a:r>
          <a:br>
            <a:rPr lang="fr-CA" sz="1800" b="0" dirty="0"/>
          </a:br>
          <a:r>
            <a:rPr lang="fr-CA" sz="1200" b="0" dirty="0"/>
            <a:t>(</a:t>
          </a:r>
          <a:r>
            <a:rPr lang="fr-FR" sz="1200" b="0" dirty="0"/>
            <a:t>Rencontrez notre coordonnatrice de développement professionnel et nos coachs carrière à nos séances sans rendez-vous du lundi et du jeudi.)</a:t>
          </a:r>
          <a:br>
            <a:rPr lang="fr-CA" sz="1200" dirty="0"/>
          </a:br>
          <a:br>
            <a:rPr lang="fr-CA" sz="1200" dirty="0"/>
          </a:br>
          <a:r>
            <a:rPr lang="fr-CA" sz="1600" b="1" dirty="0">
              <a:solidFill>
                <a:schemeClr val="accent5"/>
              </a:solidFill>
              <a:latin typeface="+mj-lt"/>
            </a:rPr>
            <a:t>* Trouvez votre propre stage</a:t>
          </a:r>
          <a:br>
            <a:rPr lang="fr-CA" sz="1400" dirty="0"/>
          </a:br>
          <a:r>
            <a:rPr lang="fr-CA" sz="1200" dirty="0"/>
            <a:t>Communiquez avec un employeur de votre choix, parlez-lui du programme et manifestez votre souhait de travailler avec lui. Si l’employeur se montre réceptif, mettez-le en contact avec le Centre des carrières de Telfer.</a:t>
          </a:r>
          <a:br>
            <a:rPr lang="fr-CA" sz="1800" dirty="0"/>
          </a:br>
          <a:br>
            <a:rPr lang="fr-CA" sz="1800" dirty="0"/>
          </a:br>
          <a:r>
            <a:rPr lang="fr-CA" sz="1600" dirty="0"/>
            <a:t>* Effectuez </a:t>
          </a:r>
          <a:r>
            <a:rPr lang="fr-CA" sz="1600" b="0" dirty="0"/>
            <a:t>des recherches sur les employeurs et soumettez votre candidature pour leurs offres de stages sur </a:t>
          </a:r>
          <a:r>
            <a:rPr lang="fr-CA" sz="1600" b="0" dirty="0">
              <a:hlinkClick xmlns:r="http://schemas.openxmlformats.org/officeDocument/2006/relationships" r:id="rId1"/>
            </a:rPr>
            <a:t>CLDC</a:t>
          </a:r>
          <a:r>
            <a:rPr lang="fr-CA" sz="1600" b="0" dirty="0"/>
            <a:t>.</a:t>
          </a:r>
          <a:br>
            <a:rPr lang="fr-CA" sz="1800" b="0" dirty="0"/>
          </a:br>
          <a:br>
            <a:rPr lang="fr-CA" sz="1800" b="0" dirty="0"/>
          </a:br>
          <a:r>
            <a:rPr lang="fr-CA" sz="1600" b="0" dirty="0"/>
            <a:t>* Communiquez avec les employeurs et gardez le contact avec eux.</a:t>
          </a:r>
          <a:endParaRPr lang="en-CA" sz="1800" dirty="0"/>
        </a:p>
      </dgm:t>
    </dgm:pt>
    <dgm:pt modelId="{5D4E1427-D8F9-4CAD-B09C-A2E5527A390E}" type="parTrans" cxnId="{6D3F5432-1FB0-4926-8A45-CD4F9741F9F5}">
      <dgm:prSet/>
      <dgm:spPr/>
      <dgm:t>
        <a:bodyPr/>
        <a:lstStyle/>
        <a:p>
          <a:endParaRPr lang="en-CA"/>
        </a:p>
      </dgm:t>
    </dgm:pt>
    <dgm:pt modelId="{B5D4016C-63C6-4E11-8F3F-B50B52CF92BF}" type="sibTrans" cxnId="{6D3F5432-1FB0-4926-8A45-CD4F9741F9F5}">
      <dgm:prSet/>
      <dgm:spPr/>
      <dgm:t>
        <a:bodyPr/>
        <a:lstStyle/>
        <a:p>
          <a:endParaRPr lang="en-CA"/>
        </a:p>
      </dgm:t>
    </dgm:pt>
    <dgm:pt modelId="{B377D7F9-7DCC-448D-92F2-1E8E008715A0}" type="pres">
      <dgm:prSet presAssocID="{5DEBDB17-198F-4215-B741-DBA50E253FC7}" presName="composite" presStyleCnt="0">
        <dgm:presLayoutVars>
          <dgm:chMax val="1"/>
          <dgm:dir/>
          <dgm:resizeHandles val="exact"/>
        </dgm:presLayoutVars>
      </dgm:prSet>
      <dgm:spPr/>
    </dgm:pt>
    <dgm:pt modelId="{52ACD45D-A278-495D-AC2C-755E293A347D}" type="pres">
      <dgm:prSet presAssocID="{93300B0D-18D6-4C23-855D-9D5863942C49}" presName="roof" presStyleLbl="dkBgShp" presStyleIdx="0" presStyleCnt="2" custScaleY="55193" custLinFactNeighborY="6990"/>
      <dgm:spPr/>
    </dgm:pt>
    <dgm:pt modelId="{9F4EEC88-93CC-4245-AA8C-DFC066D89981}" type="pres">
      <dgm:prSet presAssocID="{93300B0D-18D6-4C23-855D-9D5863942C49}" presName="pillars" presStyleCnt="0"/>
      <dgm:spPr/>
    </dgm:pt>
    <dgm:pt modelId="{52FA1BD9-5A46-4B96-ABA5-243E88D08824}" type="pres">
      <dgm:prSet presAssocID="{93300B0D-18D6-4C23-855D-9D5863942C49}" presName="pillar1" presStyleLbl="node1" presStyleIdx="0" presStyleCnt="2" custScaleX="95780" custScaleY="115250">
        <dgm:presLayoutVars>
          <dgm:bulletEnabled val="1"/>
        </dgm:presLayoutVars>
      </dgm:prSet>
      <dgm:spPr/>
    </dgm:pt>
    <dgm:pt modelId="{960E94E1-B4F7-47D9-A6B8-4FB1E721C119}" type="pres">
      <dgm:prSet presAssocID="{C08F23D9-57A3-491E-B35A-D95CE5EF9CA6}" presName="pillarX" presStyleLbl="node1" presStyleIdx="1" presStyleCnt="2" custScaleY="111640" custLinFactNeighborX="-764" custLinFactNeighborY="-1989">
        <dgm:presLayoutVars>
          <dgm:bulletEnabled val="1"/>
        </dgm:presLayoutVars>
      </dgm:prSet>
      <dgm:spPr/>
    </dgm:pt>
    <dgm:pt modelId="{7DDFBF60-91F6-4574-9382-B5855371B2AC}" type="pres">
      <dgm:prSet presAssocID="{93300B0D-18D6-4C23-855D-9D5863942C49}" presName="base" presStyleLbl="dkBgShp" presStyleIdx="1" presStyleCnt="2" custLinFactNeighborX="491" custLinFactNeighborY="44676">
        <dgm:style>
          <a:lnRef idx="1">
            <a:schemeClr val="accent6"/>
          </a:lnRef>
          <a:fillRef idx="2">
            <a:schemeClr val="accent6"/>
          </a:fillRef>
          <a:effectRef idx="1">
            <a:schemeClr val="accent6"/>
          </a:effectRef>
          <a:fontRef idx="minor">
            <a:schemeClr val="dk1"/>
          </a:fontRef>
        </dgm:style>
      </dgm:prSet>
      <dgm:spPr>
        <a:solidFill>
          <a:schemeClr val="accent3"/>
        </a:solidFill>
        <a:ln>
          <a:noFill/>
        </a:ln>
      </dgm:spPr>
    </dgm:pt>
  </dgm:ptLst>
  <dgm:cxnLst>
    <dgm:cxn modelId="{BDDE5B10-31A5-4D89-AD5E-0FA88235DA9D}" srcId="{93300B0D-18D6-4C23-855D-9D5863942C49}" destId="{C08F23D9-57A3-491E-B35A-D95CE5EF9CA6}" srcOrd="1" destOrd="0" parTransId="{06EA34DD-7D77-41A9-A86C-B7E1651B3D6B}" sibTransId="{4B921202-5F97-4384-8170-40A9FB617B3B}"/>
    <dgm:cxn modelId="{65EAD418-21F6-49EA-AAC8-901F27525401}" type="presOf" srcId="{5DEBDB17-198F-4215-B741-DBA50E253FC7}" destId="{B377D7F9-7DCC-448D-92F2-1E8E008715A0}" srcOrd="0" destOrd="0" presId="urn:microsoft.com/office/officeart/2005/8/layout/hList3"/>
    <dgm:cxn modelId="{6D3F5432-1FB0-4926-8A45-CD4F9741F9F5}" srcId="{93300B0D-18D6-4C23-855D-9D5863942C49}" destId="{07E4B56A-A1A3-4193-90D4-970322BD7584}" srcOrd="0" destOrd="0" parTransId="{5D4E1427-D8F9-4CAD-B09C-A2E5527A390E}" sibTransId="{B5D4016C-63C6-4E11-8F3F-B50B52CF92BF}"/>
    <dgm:cxn modelId="{56738946-88F7-4081-B6F3-CD0D4EC1C339}" type="presOf" srcId="{07E4B56A-A1A3-4193-90D4-970322BD7584}" destId="{52FA1BD9-5A46-4B96-ABA5-243E88D08824}" srcOrd="0" destOrd="0" presId="urn:microsoft.com/office/officeart/2005/8/layout/hList3"/>
    <dgm:cxn modelId="{FD2BED77-5434-4B62-B44C-0C4CD1C5CB08}" type="presOf" srcId="{93300B0D-18D6-4C23-855D-9D5863942C49}" destId="{52ACD45D-A278-495D-AC2C-755E293A347D}" srcOrd="0" destOrd="0" presId="urn:microsoft.com/office/officeart/2005/8/layout/hList3"/>
    <dgm:cxn modelId="{19DE6987-E2E6-480D-B152-7FE692AA6CFB}" srcId="{5DEBDB17-198F-4215-B741-DBA50E253FC7}" destId="{93300B0D-18D6-4C23-855D-9D5863942C49}" srcOrd="0" destOrd="0" parTransId="{67CBC985-7556-4B27-B712-8FDA294EFDCC}" sibTransId="{B8E5C6FA-74FE-4808-93EE-124D144AC0A0}"/>
    <dgm:cxn modelId="{94302CBE-E511-4863-89C8-63F583B2BCB4}" type="presOf" srcId="{C08F23D9-57A3-491E-B35A-D95CE5EF9CA6}" destId="{960E94E1-B4F7-47D9-A6B8-4FB1E721C119}" srcOrd="0" destOrd="0" presId="urn:microsoft.com/office/officeart/2005/8/layout/hList3"/>
    <dgm:cxn modelId="{0D923BF7-FF90-4605-A0B3-E9DC5ABCF48A}" type="presParOf" srcId="{B377D7F9-7DCC-448D-92F2-1E8E008715A0}" destId="{52ACD45D-A278-495D-AC2C-755E293A347D}" srcOrd="0" destOrd="0" presId="urn:microsoft.com/office/officeart/2005/8/layout/hList3"/>
    <dgm:cxn modelId="{9759A78A-2F4D-451D-9B58-9E174CE111FE}" type="presParOf" srcId="{B377D7F9-7DCC-448D-92F2-1E8E008715A0}" destId="{9F4EEC88-93CC-4245-AA8C-DFC066D89981}" srcOrd="1" destOrd="0" presId="urn:microsoft.com/office/officeart/2005/8/layout/hList3"/>
    <dgm:cxn modelId="{A0E7D632-CB58-4B5F-8222-4E85B08D1C77}" type="presParOf" srcId="{9F4EEC88-93CC-4245-AA8C-DFC066D89981}" destId="{52FA1BD9-5A46-4B96-ABA5-243E88D08824}" srcOrd="0" destOrd="0" presId="urn:microsoft.com/office/officeart/2005/8/layout/hList3"/>
    <dgm:cxn modelId="{EE5E8C46-6E53-406B-8B60-CE29A5FD4E82}" type="presParOf" srcId="{9F4EEC88-93CC-4245-AA8C-DFC066D89981}" destId="{960E94E1-B4F7-47D9-A6B8-4FB1E721C119}" srcOrd="1" destOrd="0" presId="urn:microsoft.com/office/officeart/2005/8/layout/hList3"/>
    <dgm:cxn modelId="{6181BACB-1F9D-472F-A5A4-C46FDFBD6313}" type="presParOf" srcId="{B377D7F9-7DCC-448D-92F2-1E8E008715A0}" destId="{7DDFBF60-91F6-4574-9382-B5855371B2AC}"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7D2FE6-5848-424A-A328-FDCA6CDF6E6D}" type="doc">
      <dgm:prSet loTypeId="urn:microsoft.com/office/officeart/2005/8/layout/hList9" loCatId="list" qsTypeId="urn:microsoft.com/office/officeart/2005/8/quickstyle/simple1" qsCatId="simple" csTypeId="urn:microsoft.com/office/officeart/2005/8/colors/accent3_2" csCatId="accent3" phldr="1"/>
      <dgm:spPr/>
      <dgm:t>
        <a:bodyPr/>
        <a:lstStyle/>
        <a:p>
          <a:endParaRPr lang="en-CA"/>
        </a:p>
      </dgm:t>
    </dgm:pt>
    <dgm:pt modelId="{7370B8F9-E161-473F-B956-58ACBC714F6A}">
      <dgm:prSet phldrT="[Text]"/>
      <dgm:spPr>
        <a:solidFill>
          <a:schemeClr val="accent5"/>
        </a:solidFill>
      </dgm:spPr>
      <dgm:t>
        <a:bodyPr/>
        <a:lstStyle/>
        <a:p>
          <a:r>
            <a:rPr lang="en-CA" b="1" dirty="0">
              <a:latin typeface="+mj-lt"/>
            </a:rPr>
            <a:t>Règles</a:t>
          </a:r>
        </a:p>
      </dgm:t>
    </dgm:pt>
    <dgm:pt modelId="{E2342FFA-6A72-47EE-9ED0-058CCCD70DFA}" type="parTrans" cxnId="{5AEDDB39-002F-4B70-BB47-83C6A9ADCDC7}">
      <dgm:prSet/>
      <dgm:spPr/>
      <dgm:t>
        <a:bodyPr/>
        <a:lstStyle/>
        <a:p>
          <a:endParaRPr lang="en-CA"/>
        </a:p>
      </dgm:t>
    </dgm:pt>
    <dgm:pt modelId="{EF27BE88-401D-434E-9036-2D872B6909C8}" type="sibTrans" cxnId="{5AEDDB39-002F-4B70-BB47-83C6A9ADCDC7}">
      <dgm:prSet/>
      <dgm:spPr/>
      <dgm:t>
        <a:bodyPr/>
        <a:lstStyle/>
        <a:p>
          <a:endParaRPr lang="en-CA"/>
        </a:p>
      </dgm:t>
    </dgm:pt>
    <dgm:pt modelId="{F7A8F8F8-6F63-4647-9357-448BABE857F9}">
      <dgm:prSet phldrT="[Text]" custT="1"/>
      <dgm:spPr/>
      <dgm:t>
        <a:bodyPr/>
        <a:lstStyle/>
        <a:p>
          <a:pPr algn="l">
            <a:buFont typeface="Wingdings" panose="05000000000000000000" pitchFamily="2" charset="2"/>
            <a:buChar char="Ø"/>
          </a:pPr>
          <a:r>
            <a:rPr lang="fr-CA" sz="1400" b="0" dirty="0"/>
            <a:t>Votre stage doit être lié à votre domaine d’étude à Telfer, c’est-à-dire, aux s</a:t>
          </a:r>
          <a:r>
            <a:rPr lang="fr-CA" sz="1400" dirty="0"/>
            <a:t>ciences commerciales, sans égard à votre option ou spécialisation.</a:t>
          </a:r>
          <a:endParaRPr lang="fr-CA" sz="1400" b="0" dirty="0"/>
        </a:p>
      </dgm:t>
    </dgm:pt>
    <dgm:pt modelId="{CC1A2E58-4722-4A58-9BFB-A384702CA3AD}" type="parTrans" cxnId="{4815F989-224E-415B-B6AB-2DC0DEB2A947}">
      <dgm:prSet/>
      <dgm:spPr/>
      <dgm:t>
        <a:bodyPr/>
        <a:lstStyle/>
        <a:p>
          <a:endParaRPr lang="en-CA"/>
        </a:p>
      </dgm:t>
    </dgm:pt>
    <dgm:pt modelId="{48D0AC42-7507-4DBC-A12F-8B544BA4957D}" type="sibTrans" cxnId="{4815F989-224E-415B-B6AB-2DC0DEB2A947}">
      <dgm:prSet/>
      <dgm:spPr/>
      <dgm:t>
        <a:bodyPr/>
        <a:lstStyle/>
        <a:p>
          <a:endParaRPr lang="en-CA"/>
        </a:p>
      </dgm:t>
    </dgm:pt>
    <dgm:pt modelId="{26EA570F-0F25-49E6-9250-50EF5D1C3951}">
      <dgm:prSet phldrT="[Text]"/>
      <dgm:spPr>
        <a:solidFill>
          <a:schemeClr val="accent5"/>
        </a:solidFill>
      </dgm:spPr>
      <dgm:t>
        <a:bodyPr/>
        <a:lstStyle/>
        <a:p>
          <a:r>
            <a:rPr lang="en-CA" b="1" dirty="0">
              <a:latin typeface="+mj-lt"/>
            </a:rPr>
            <a:t>Rules</a:t>
          </a:r>
        </a:p>
      </dgm:t>
    </dgm:pt>
    <dgm:pt modelId="{37283B16-48D7-4F25-AAC8-A5889026B82D}" type="parTrans" cxnId="{08B8692E-9306-4EC8-B9C6-3CFD8C4F9ADA}">
      <dgm:prSet/>
      <dgm:spPr/>
      <dgm:t>
        <a:bodyPr/>
        <a:lstStyle/>
        <a:p>
          <a:endParaRPr lang="en-CA"/>
        </a:p>
      </dgm:t>
    </dgm:pt>
    <dgm:pt modelId="{94363D7F-2CD6-4712-ADEB-B14294627D7B}" type="sibTrans" cxnId="{08B8692E-9306-4EC8-B9C6-3CFD8C4F9ADA}">
      <dgm:prSet/>
      <dgm:spPr/>
      <dgm:t>
        <a:bodyPr/>
        <a:lstStyle/>
        <a:p>
          <a:endParaRPr lang="en-CA"/>
        </a:p>
      </dgm:t>
    </dgm:pt>
    <dgm:pt modelId="{100FA0D3-6F79-4AED-97A9-442621CC3FA4}">
      <dgm:prSet phldrT="[Text]" custT="1"/>
      <dgm:spPr/>
      <dgm:t>
        <a:bodyPr/>
        <a:lstStyle/>
        <a:p>
          <a:pPr>
            <a:buFont typeface="Wingdings" panose="05000000000000000000" pitchFamily="2" charset="2"/>
            <a:buChar char="Ø"/>
          </a:pPr>
          <a:r>
            <a:rPr lang="en-CA" sz="1400" b="0" dirty="0"/>
            <a:t>Your internship must be related to your area of studies at Telfer, that is to c</a:t>
          </a:r>
          <a:r>
            <a:rPr lang="en-CA" sz="1400" dirty="0"/>
            <a:t>ommerce, regardless of your option or specialization.</a:t>
          </a:r>
          <a:endParaRPr lang="en-CA" sz="1400" b="0" dirty="0"/>
        </a:p>
      </dgm:t>
    </dgm:pt>
    <dgm:pt modelId="{2445BC79-32E1-41E4-9A41-D5DAF75FC6AE}" type="parTrans" cxnId="{C522BA78-5A2F-49B8-8E7F-9593303FEA78}">
      <dgm:prSet/>
      <dgm:spPr/>
      <dgm:t>
        <a:bodyPr/>
        <a:lstStyle/>
        <a:p>
          <a:endParaRPr lang="en-CA"/>
        </a:p>
      </dgm:t>
    </dgm:pt>
    <dgm:pt modelId="{2BA135F0-C18D-40DE-802C-6CCE8C550D33}" type="sibTrans" cxnId="{C522BA78-5A2F-49B8-8E7F-9593303FEA78}">
      <dgm:prSet/>
      <dgm:spPr/>
      <dgm:t>
        <a:bodyPr/>
        <a:lstStyle/>
        <a:p>
          <a:endParaRPr lang="en-CA"/>
        </a:p>
      </dgm:t>
    </dgm:pt>
    <dgm:pt modelId="{E51985DF-9417-4E5D-BFA5-98C13E323429}">
      <dgm:prSet phldrT="[Text]" custT="1"/>
      <dgm:spPr/>
      <dgm:t>
        <a:bodyPr/>
        <a:lstStyle/>
        <a:p>
          <a:pPr>
            <a:buFont typeface="Wingdings" panose="05000000000000000000" pitchFamily="2" charset="2"/>
            <a:buChar char="Ø"/>
          </a:pPr>
          <a:r>
            <a:rPr lang="fr-CA" sz="1400" b="0" dirty="0"/>
            <a:t>Vous ne pouvez pas travailler pour un parent ou un ami, ni pour un ancien employeur ou un employeur actuel.</a:t>
          </a:r>
        </a:p>
      </dgm:t>
    </dgm:pt>
    <dgm:pt modelId="{98FFFF24-29FF-415B-ADA0-333E0E89F656}" type="parTrans" cxnId="{A813C3EE-B963-45B3-BBF7-E3C52CD16FD1}">
      <dgm:prSet/>
      <dgm:spPr/>
      <dgm:t>
        <a:bodyPr/>
        <a:lstStyle/>
        <a:p>
          <a:endParaRPr lang="en-CA"/>
        </a:p>
      </dgm:t>
    </dgm:pt>
    <dgm:pt modelId="{19B232D2-E89E-4B92-B637-4CE0A7B858CF}" type="sibTrans" cxnId="{A813C3EE-B963-45B3-BBF7-E3C52CD16FD1}">
      <dgm:prSet/>
      <dgm:spPr/>
      <dgm:t>
        <a:bodyPr/>
        <a:lstStyle/>
        <a:p>
          <a:endParaRPr lang="en-CA"/>
        </a:p>
      </dgm:t>
    </dgm:pt>
    <dgm:pt modelId="{41B29E71-9DB3-4540-BD0D-5F4DA7994172}">
      <dgm:prSet phldrT="[Text]" custT="1"/>
      <dgm:spPr/>
      <dgm:t>
        <a:bodyPr/>
        <a:lstStyle/>
        <a:p>
          <a:pPr>
            <a:buFont typeface="Wingdings" panose="05000000000000000000" pitchFamily="2" charset="2"/>
            <a:buChar char="Ø"/>
          </a:pPr>
          <a:r>
            <a:rPr lang="fr-CA" sz="1400" b="0" dirty="0"/>
            <a:t>Votre stage doit être non rémunéré. </a:t>
          </a:r>
        </a:p>
      </dgm:t>
    </dgm:pt>
    <dgm:pt modelId="{DF9953B6-EFAF-46B1-8732-B2FB12557C0A}" type="parTrans" cxnId="{A9AB9101-09FB-40DC-9C48-1B2A52EF111C}">
      <dgm:prSet/>
      <dgm:spPr/>
      <dgm:t>
        <a:bodyPr/>
        <a:lstStyle/>
        <a:p>
          <a:endParaRPr lang="en-CA"/>
        </a:p>
      </dgm:t>
    </dgm:pt>
    <dgm:pt modelId="{F21E935C-66E0-416B-A315-BBD7F532C631}" type="sibTrans" cxnId="{A9AB9101-09FB-40DC-9C48-1B2A52EF111C}">
      <dgm:prSet/>
      <dgm:spPr/>
      <dgm:t>
        <a:bodyPr/>
        <a:lstStyle/>
        <a:p>
          <a:endParaRPr lang="en-CA"/>
        </a:p>
      </dgm:t>
    </dgm:pt>
    <dgm:pt modelId="{C236FA93-2DD6-41EE-AE11-C1D4CE91E5F9}">
      <dgm:prSet phldrT="[Text]" custT="1"/>
      <dgm:spPr/>
      <dgm:t>
        <a:bodyPr/>
        <a:lstStyle/>
        <a:p>
          <a:pPr>
            <a:buFont typeface="Wingdings" panose="05000000000000000000" pitchFamily="2" charset="2"/>
            <a:buChar char="Ø"/>
          </a:pPr>
          <a:r>
            <a:rPr lang="fr-FR" sz="1400" b="0" dirty="0"/>
            <a:t>Si vous effectuez une partie ou l’ensemble de votre travail à l’extérieur d’un milieu professionnel conventionnel (bureau), certaines conditions additionnelles s’appliquent</a:t>
          </a:r>
          <a:r>
            <a:rPr lang="fr-FR" sz="1200" b="0" dirty="0"/>
            <a:t>.</a:t>
          </a:r>
        </a:p>
      </dgm:t>
    </dgm:pt>
    <dgm:pt modelId="{5EF72944-AE93-480C-ACD6-E5EF82413F80}" type="parTrans" cxnId="{0F0BBB2D-E8FE-4DE5-BFC1-9855F1E26EFD}">
      <dgm:prSet/>
      <dgm:spPr/>
      <dgm:t>
        <a:bodyPr/>
        <a:lstStyle/>
        <a:p>
          <a:endParaRPr lang="en-CA"/>
        </a:p>
      </dgm:t>
    </dgm:pt>
    <dgm:pt modelId="{7E853985-1F53-4779-89F1-3E4E4E6E9216}" type="sibTrans" cxnId="{0F0BBB2D-E8FE-4DE5-BFC1-9855F1E26EFD}">
      <dgm:prSet/>
      <dgm:spPr/>
      <dgm:t>
        <a:bodyPr/>
        <a:lstStyle/>
        <a:p>
          <a:endParaRPr lang="en-CA"/>
        </a:p>
      </dgm:t>
    </dgm:pt>
    <dgm:pt modelId="{6AA75E9F-DECB-492D-B306-93CDAB995D81}">
      <dgm:prSet phldrT="[Text]" custT="1"/>
      <dgm:spPr/>
      <dgm:t>
        <a:bodyPr/>
        <a:lstStyle/>
        <a:p>
          <a:pPr>
            <a:buFont typeface="Wingdings" panose="05000000000000000000" pitchFamily="2" charset="2"/>
            <a:buChar char="Ø"/>
          </a:pPr>
          <a:r>
            <a:rPr lang="fr-FR" sz="1400" b="0" i="1" dirty="0"/>
            <a:t>Je peux vous aider à expliquer aux employeurs potentiels en quoi consiste le programme, mais vous devez d’abord leur fournir le </a:t>
          </a:r>
          <a:r>
            <a:rPr lang="fr-FR" sz="1400" b="0" i="1" dirty="0">
              <a:hlinkClick xmlns:r="http://schemas.openxmlformats.org/officeDocument/2006/relationships" r:id="rId1"/>
            </a:rPr>
            <a:t>lien </a:t>
          </a:r>
          <a:r>
            <a:rPr lang="fr-FR" sz="1400" i="1" dirty="0">
              <a:hlinkClick xmlns:r="http://schemas.openxmlformats.org/officeDocument/2006/relationships" r:id="rId1"/>
            </a:rPr>
            <a:t>W</a:t>
          </a:r>
          <a:r>
            <a:rPr lang="fr-FR" sz="1400" b="0" i="1" dirty="0">
              <a:hlinkClick xmlns:r="http://schemas.openxmlformats.org/officeDocument/2006/relationships" r:id="rId1"/>
            </a:rPr>
            <a:t>eb</a:t>
          </a:r>
          <a:r>
            <a:rPr lang="fr-FR" sz="1400" b="0" i="1" dirty="0"/>
            <a:t> du programme.</a:t>
          </a:r>
          <a:endParaRPr lang="en-CA" sz="1400" dirty="0"/>
        </a:p>
      </dgm:t>
    </dgm:pt>
    <dgm:pt modelId="{13F3ADDE-BD9C-4C89-8506-26CD369C0877}" type="parTrans" cxnId="{CA56FA3A-057F-4864-B990-B8520553D253}">
      <dgm:prSet/>
      <dgm:spPr/>
      <dgm:t>
        <a:bodyPr/>
        <a:lstStyle/>
        <a:p>
          <a:endParaRPr lang="en-CA"/>
        </a:p>
      </dgm:t>
    </dgm:pt>
    <dgm:pt modelId="{C9CBE243-ADEE-4790-BFC9-F3F1557A59AC}" type="sibTrans" cxnId="{CA56FA3A-057F-4864-B990-B8520553D253}">
      <dgm:prSet/>
      <dgm:spPr/>
      <dgm:t>
        <a:bodyPr/>
        <a:lstStyle/>
        <a:p>
          <a:endParaRPr lang="en-CA"/>
        </a:p>
      </dgm:t>
    </dgm:pt>
    <dgm:pt modelId="{15EDE6C9-E5C4-4728-A922-7BD996033A2E}">
      <dgm:prSet phldrT="[Text]" custT="1"/>
      <dgm:spPr/>
      <dgm:t>
        <a:bodyPr/>
        <a:lstStyle/>
        <a:p>
          <a:pPr>
            <a:buFont typeface="Wingdings" panose="05000000000000000000" pitchFamily="2" charset="2"/>
            <a:buChar char="Ø"/>
          </a:pPr>
          <a:r>
            <a:rPr lang="en-CA" sz="1400" b="0" dirty="0"/>
            <a:t>You cannot work for family/friends/previous or current employers.</a:t>
          </a:r>
        </a:p>
      </dgm:t>
    </dgm:pt>
    <dgm:pt modelId="{B23842CA-E5AB-48A4-B99A-F67A0F789633}" type="parTrans" cxnId="{CC264AF8-F057-4440-8655-0CB89E3F9158}">
      <dgm:prSet/>
      <dgm:spPr/>
      <dgm:t>
        <a:bodyPr/>
        <a:lstStyle/>
        <a:p>
          <a:endParaRPr lang="en-CA"/>
        </a:p>
      </dgm:t>
    </dgm:pt>
    <dgm:pt modelId="{0ADF3154-9342-4699-89C9-3D7DB63A9FFE}" type="sibTrans" cxnId="{CC264AF8-F057-4440-8655-0CB89E3F9158}">
      <dgm:prSet/>
      <dgm:spPr/>
      <dgm:t>
        <a:bodyPr/>
        <a:lstStyle/>
        <a:p>
          <a:endParaRPr lang="en-CA"/>
        </a:p>
      </dgm:t>
    </dgm:pt>
    <dgm:pt modelId="{A61515A4-48F0-4020-82DA-FDBE98E0D7AE}">
      <dgm:prSet phldrT="[Text]" custT="1"/>
      <dgm:spPr/>
      <dgm:t>
        <a:bodyPr/>
        <a:lstStyle/>
        <a:p>
          <a:pPr>
            <a:buFont typeface="Wingdings" panose="05000000000000000000" pitchFamily="2" charset="2"/>
            <a:buChar char="Ø"/>
          </a:pPr>
          <a:r>
            <a:rPr lang="en-CA" sz="1400" b="0" dirty="0"/>
            <a:t>Your internship must be unpaid.</a:t>
          </a:r>
        </a:p>
      </dgm:t>
    </dgm:pt>
    <dgm:pt modelId="{482EE9AF-69AD-448B-A541-6035782BCF6E}" type="parTrans" cxnId="{84923E05-E9E2-44E9-B000-C64E44B59DE0}">
      <dgm:prSet/>
      <dgm:spPr/>
      <dgm:t>
        <a:bodyPr/>
        <a:lstStyle/>
        <a:p>
          <a:endParaRPr lang="en-CA"/>
        </a:p>
      </dgm:t>
    </dgm:pt>
    <dgm:pt modelId="{46CD5F81-8D8D-488A-A37D-BB2039622B80}" type="sibTrans" cxnId="{84923E05-E9E2-44E9-B000-C64E44B59DE0}">
      <dgm:prSet/>
      <dgm:spPr/>
      <dgm:t>
        <a:bodyPr/>
        <a:lstStyle/>
        <a:p>
          <a:endParaRPr lang="en-CA"/>
        </a:p>
      </dgm:t>
    </dgm:pt>
    <dgm:pt modelId="{51306639-1BBE-4958-9BD0-5C90E5768664}">
      <dgm:prSet phldrT="[Text]" custT="1"/>
      <dgm:spPr/>
      <dgm:t>
        <a:bodyPr/>
        <a:lstStyle/>
        <a:p>
          <a:pPr>
            <a:buFont typeface="Wingdings" panose="05000000000000000000" pitchFamily="2" charset="2"/>
            <a:buChar char="Ø"/>
          </a:pPr>
          <a:r>
            <a:rPr lang="en-CA" sz="1400" b="0" dirty="0"/>
            <a:t>If part of or all the work is conducted outside of a conventional professional setting (offices), certain additional conditions apply.</a:t>
          </a:r>
        </a:p>
      </dgm:t>
    </dgm:pt>
    <dgm:pt modelId="{1AC222F3-D3D6-4013-8EEB-5B0C1CB0885C}" type="parTrans" cxnId="{83D71F8B-6E6A-4D31-951E-0800C989B5B7}">
      <dgm:prSet/>
      <dgm:spPr/>
      <dgm:t>
        <a:bodyPr/>
        <a:lstStyle/>
        <a:p>
          <a:endParaRPr lang="en-CA"/>
        </a:p>
      </dgm:t>
    </dgm:pt>
    <dgm:pt modelId="{A8971F51-D631-426D-915A-658D8498B70F}" type="sibTrans" cxnId="{83D71F8B-6E6A-4D31-951E-0800C989B5B7}">
      <dgm:prSet/>
      <dgm:spPr/>
      <dgm:t>
        <a:bodyPr/>
        <a:lstStyle/>
        <a:p>
          <a:endParaRPr lang="en-CA"/>
        </a:p>
      </dgm:t>
    </dgm:pt>
    <dgm:pt modelId="{AA18AB7F-CF88-411D-B7A4-E3ABCDF08EC2}">
      <dgm:prSet phldrT="[Text]"/>
      <dgm:spPr/>
      <dgm:t>
        <a:bodyPr/>
        <a:lstStyle/>
        <a:p>
          <a:pPr>
            <a:buFont typeface="Wingdings" panose="05000000000000000000" pitchFamily="2" charset="2"/>
            <a:buChar char="Ø"/>
          </a:pPr>
          <a:r>
            <a:rPr lang="en-CA" b="0" i="1" dirty="0"/>
            <a:t>I can help you explain to employers what the program consist of, but first, you must share with them the program </a:t>
          </a:r>
          <a:r>
            <a:rPr lang="en-CA" i="1" dirty="0">
              <a:hlinkClick xmlns:r="http://schemas.openxmlformats.org/officeDocument/2006/relationships" r:id="rId2"/>
            </a:rPr>
            <a:t>website link</a:t>
          </a:r>
          <a:r>
            <a:rPr lang="en-CA" b="0" i="1" dirty="0"/>
            <a:t>.</a:t>
          </a:r>
          <a:endParaRPr lang="en-CA" dirty="0"/>
        </a:p>
      </dgm:t>
    </dgm:pt>
    <dgm:pt modelId="{56860666-E003-433D-9D32-07A8E5D2143A}" type="parTrans" cxnId="{89C49045-EACE-4B21-BAEB-22A29ED76210}">
      <dgm:prSet/>
      <dgm:spPr/>
      <dgm:t>
        <a:bodyPr/>
        <a:lstStyle/>
        <a:p>
          <a:endParaRPr lang="en-CA"/>
        </a:p>
      </dgm:t>
    </dgm:pt>
    <dgm:pt modelId="{0C463681-6834-4063-B46F-AF2409F2E6F9}" type="sibTrans" cxnId="{89C49045-EACE-4B21-BAEB-22A29ED76210}">
      <dgm:prSet/>
      <dgm:spPr/>
      <dgm:t>
        <a:bodyPr/>
        <a:lstStyle/>
        <a:p>
          <a:endParaRPr lang="en-CA"/>
        </a:p>
      </dgm:t>
    </dgm:pt>
    <dgm:pt modelId="{63BF61F1-368B-4EE1-8E31-8D1A7EE8DFDA}" type="pres">
      <dgm:prSet presAssocID="{E47D2FE6-5848-424A-A328-FDCA6CDF6E6D}" presName="list" presStyleCnt="0">
        <dgm:presLayoutVars>
          <dgm:dir/>
          <dgm:animLvl val="lvl"/>
        </dgm:presLayoutVars>
      </dgm:prSet>
      <dgm:spPr/>
    </dgm:pt>
    <dgm:pt modelId="{E303618F-A4D3-4B50-A0FC-F76D7DE77E62}" type="pres">
      <dgm:prSet presAssocID="{7370B8F9-E161-473F-B956-58ACBC714F6A}" presName="posSpace" presStyleCnt="0"/>
      <dgm:spPr/>
    </dgm:pt>
    <dgm:pt modelId="{1BE9ADEE-DA37-4F98-BEF6-CCDF2981FF4C}" type="pres">
      <dgm:prSet presAssocID="{7370B8F9-E161-473F-B956-58ACBC714F6A}" presName="vertFlow" presStyleCnt="0"/>
      <dgm:spPr/>
    </dgm:pt>
    <dgm:pt modelId="{3693CA1B-4C49-4D56-A720-09C86C0812B9}" type="pres">
      <dgm:prSet presAssocID="{7370B8F9-E161-473F-B956-58ACBC714F6A}" presName="topSpace" presStyleCnt="0"/>
      <dgm:spPr/>
    </dgm:pt>
    <dgm:pt modelId="{27CF051A-C4FC-43F5-884F-C8232941D05C}" type="pres">
      <dgm:prSet presAssocID="{7370B8F9-E161-473F-B956-58ACBC714F6A}" presName="firstComp" presStyleCnt="0"/>
      <dgm:spPr/>
    </dgm:pt>
    <dgm:pt modelId="{17C338AA-85AE-49D5-A6A7-997733F606ED}" type="pres">
      <dgm:prSet presAssocID="{7370B8F9-E161-473F-B956-58ACBC714F6A}" presName="firstChild" presStyleLbl="bgAccFollowNode1" presStyleIdx="0" presStyleCnt="10" custScaleX="160737"/>
      <dgm:spPr/>
    </dgm:pt>
    <dgm:pt modelId="{875BACEB-4957-4F9B-9920-5247DD236C3F}" type="pres">
      <dgm:prSet presAssocID="{7370B8F9-E161-473F-B956-58ACBC714F6A}" presName="firstChildTx" presStyleLbl="bgAccFollowNode1" presStyleIdx="0" presStyleCnt="10">
        <dgm:presLayoutVars>
          <dgm:bulletEnabled val="1"/>
        </dgm:presLayoutVars>
      </dgm:prSet>
      <dgm:spPr/>
    </dgm:pt>
    <dgm:pt modelId="{64C62BC6-6EEA-4696-B922-C50E5268820F}" type="pres">
      <dgm:prSet presAssocID="{E51985DF-9417-4E5D-BFA5-98C13E323429}" presName="comp" presStyleCnt="0"/>
      <dgm:spPr/>
    </dgm:pt>
    <dgm:pt modelId="{A99754FE-36B9-4C79-A55D-CFB8BE064FB5}" type="pres">
      <dgm:prSet presAssocID="{E51985DF-9417-4E5D-BFA5-98C13E323429}" presName="child" presStyleLbl="bgAccFollowNode1" presStyleIdx="1" presStyleCnt="10" custScaleX="161047"/>
      <dgm:spPr/>
    </dgm:pt>
    <dgm:pt modelId="{F43B1BDB-E09A-4666-AAAC-BECDE5EF2905}" type="pres">
      <dgm:prSet presAssocID="{E51985DF-9417-4E5D-BFA5-98C13E323429}" presName="childTx" presStyleLbl="bgAccFollowNode1" presStyleIdx="1" presStyleCnt="10">
        <dgm:presLayoutVars>
          <dgm:bulletEnabled val="1"/>
        </dgm:presLayoutVars>
      </dgm:prSet>
      <dgm:spPr/>
    </dgm:pt>
    <dgm:pt modelId="{DACF2DDE-E51E-4728-A057-6141F2043570}" type="pres">
      <dgm:prSet presAssocID="{41B29E71-9DB3-4540-BD0D-5F4DA7994172}" presName="comp" presStyleCnt="0"/>
      <dgm:spPr/>
    </dgm:pt>
    <dgm:pt modelId="{4E0B9E8E-8A86-4001-9FE5-54C81E466438}" type="pres">
      <dgm:prSet presAssocID="{41B29E71-9DB3-4540-BD0D-5F4DA7994172}" presName="child" presStyleLbl="bgAccFollowNode1" presStyleIdx="2" presStyleCnt="10" custScaleX="161047"/>
      <dgm:spPr/>
    </dgm:pt>
    <dgm:pt modelId="{EB992218-3029-4336-939B-0E0D181A5913}" type="pres">
      <dgm:prSet presAssocID="{41B29E71-9DB3-4540-BD0D-5F4DA7994172}" presName="childTx" presStyleLbl="bgAccFollowNode1" presStyleIdx="2" presStyleCnt="10">
        <dgm:presLayoutVars>
          <dgm:bulletEnabled val="1"/>
        </dgm:presLayoutVars>
      </dgm:prSet>
      <dgm:spPr/>
    </dgm:pt>
    <dgm:pt modelId="{ACDB20DB-857D-430A-8EB8-EE01D2B439AF}" type="pres">
      <dgm:prSet presAssocID="{C236FA93-2DD6-41EE-AE11-C1D4CE91E5F9}" presName="comp" presStyleCnt="0"/>
      <dgm:spPr/>
    </dgm:pt>
    <dgm:pt modelId="{80A3EE07-43BE-4584-8AC2-3570071BE654}" type="pres">
      <dgm:prSet presAssocID="{C236FA93-2DD6-41EE-AE11-C1D4CE91E5F9}" presName="child" presStyleLbl="bgAccFollowNode1" presStyleIdx="3" presStyleCnt="10" custScaleX="161047"/>
      <dgm:spPr/>
    </dgm:pt>
    <dgm:pt modelId="{294072EF-D939-4B24-B623-77EB022FEEF3}" type="pres">
      <dgm:prSet presAssocID="{C236FA93-2DD6-41EE-AE11-C1D4CE91E5F9}" presName="childTx" presStyleLbl="bgAccFollowNode1" presStyleIdx="3" presStyleCnt="10">
        <dgm:presLayoutVars>
          <dgm:bulletEnabled val="1"/>
        </dgm:presLayoutVars>
      </dgm:prSet>
      <dgm:spPr/>
    </dgm:pt>
    <dgm:pt modelId="{8F472E00-5203-45B9-914E-C0C72AC0D4F2}" type="pres">
      <dgm:prSet presAssocID="{6AA75E9F-DECB-492D-B306-93CDAB995D81}" presName="comp" presStyleCnt="0"/>
      <dgm:spPr/>
    </dgm:pt>
    <dgm:pt modelId="{203A212E-51E2-4FEE-99AE-088E04186795}" type="pres">
      <dgm:prSet presAssocID="{6AA75E9F-DECB-492D-B306-93CDAB995D81}" presName="child" presStyleLbl="bgAccFollowNode1" presStyleIdx="4" presStyleCnt="10" custScaleX="161047"/>
      <dgm:spPr/>
    </dgm:pt>
    <dgm:pt modelId="{109A841B-6BF7-4935-BEFD-3A64495443F6}" type="pres">
      <dgm:prSet presAssocID="{6AA75E9F-DECB-492D-B306-93CDAB995D81}" presName="childTx" presStyleLbl="bgAccFollowNode1" presStyleIdx="4" presStyleCnt="10">
        <dgm:presLayoutVars>
          <dgm:bulletEnabled val="1"/>
        </dgm:presLayoutVars>
      </dgm:prSet>
      <dgm:spPr/>
    </dgm:pt>
    <dgm:pt modelId="{CF7A7F56-1CA0-4D91-B80A-4C19B1AE3E3D}" type="pres">
      <dgm:prSet presAssocID="{7370B8F9-E161-473F-B956-58ACBC714F6A}" presName="negSpace" presStyleCnt="0"/>
      <dgm:spPr/>
    </dgm:pt>
    <dgm:pt modelId="{26B412D6-005E-4537-ACB3-7F7684AB6AF8}" type="pres">
      <dgm:prSet presAssocID="{7370B8F9-E161-473F-B956-58ACBC714F6A}" presName="circle" presStyleLbl="node1" presStyleIdx="0" presStyleCnt="2" custLinFactX="-58599" custLinFactNeighborX="-100000" custLinFactNeighborY="228"/>
      <dgm:spPr/>
    </dgm:pt>
    <dgm:pt modelId="{BA43174B-98A5-4C65-80DE-AF7DC54C5ACB}" type="pres">
      <dgm:prSet presAssocID="{EF27BE88-401D-434E-9036-2D872B6909C8}" presName="transSpace" presStyleCnt="0"/>
      <dgm:spPr/>
    </dgm:pt>
    <dgm:pt modelId="{ABE9E6A8-BCDB-41ED-9AA2-16A122B7C49B}" type="pres">
      <dgm:prSet presAssocID="{26EA570F-0F25-49E6-9250-50EF5D1C3951}" presName="posSpace" presStyleCnt="0"/>
      <dgm:spPr/>
    </dgm:pt>
    <dgm:pt modelId="{2E58D659-246D-408A-B874-2BCD2132353C}" type="pres">
      <dgm:prSet presAssocID="{26EA570F-0F25-49E6-9250-50EF5D1C3951}" presName="vertFlow" presStyleCnt="0"/>
      <dgm:spPr/>
    </dgm:pt>
    <dgm:pt modelId="{8140F86A-8F88-4C54-98A3-73215C1B8CEB}" type="pres">
      <dgm:prSet presAssocID="{26EA570F-0F25-49E6-9250-50EF5D1C3951}" presName="topSpace" presStyleCnt="0"/>
      <dgm:spPr/>
    </dgm:pt>
    <dgm:pt modelId="{95469736-2FAB-4CD7-A1CB-949E8012695B}" type="pres">
      <dgm:prSet presAssocID="{26EA570F-0F25-49E6-9250-50EF5D1C3951}" presName="firstComp" presStyleCnt="0"/>
      <dgm:spPr/>
    </dgm:pt>
    <dgm:pt modelId="{A58D06B1-393B-4D74-BA6F-9E719A8A3196}" type="pres">
      <dgm:prSet presAssocID="{26EA570F-0F25-49E6-9250-50EF5D1C3951}" presName="firstChild" presStyleLbl="bgAccFollowNode1" presStyleIdx="5" presStyleCnt="10" custScaleX="171663"/>
      <dgm:spPr/>
    </dgm:pt>
    <dgm:pt modelId="{F34A56E8-0040-4E17-8A4F-A8CF993858D5}" type="pres">
      <dgm:prSet presAssocID="{26EA570F-0F25-49E6-9250-50EF5D1C3951}" presName="firstChildTx" presStyleLbl="bgAccFollowNode1" presStyleIdx="5" presStyleCnt="10">
        <dgm:presLayoutVars>
          <dgm:bulletEnabled val="1"/>
        </dgm:presLayoutVars>
      </dgm:prSet>
      <dgm:spPr/>
    </dgm:pt>
    <dgm:pt modelId="{959DEF5B-5ADB-40C9-A1BB-722C4B3E8929}" type="pres">
      <dgm:prSet presAssocID="{15EDE6C9-E5C4-4728-A922-7BD996033A2E}" presName="comp" presStyleCnt="0"/>
      <dgm:spPr/>
    </dgm:pt>
    <dgm:pt modelId="{76603775-BA12-4FCF-888F-A5E9164C8E8D}" type="pres">
      <dgm:prSet presAssocID="{15EDE6C9-E5C4-4728-A922-7BD996033A2E}" presName="child" presStyleLbl="bgAccFollowNode1" presStyleIdx="6" presStyleCnt="10" custScaleX="171663"/>
      <dgm:spPr/>
    </dgm:pt>
    <dgm:pt modelId="{90F42F6C-6A43-451C-8273-EEA7691F4A37}" type="pres">
      <dgm:prSet presAssocID="{15EDE6C9-E5C4-4728-A922-7BD996033A2E}" presName="childTx" presStyleLbl="bgAccFollowNode1" presStyleIdx="6" presStyleCnt="10">
        <dgm:presLayoutVars>
          <dgm:bulletEnabled val="1"/>
        </dgm:presLayoutVars>
      </dgm:prSet>
      <dgm:spPr/>
    </dgm:pt>
    <dgm:pt modelId="{92D299CD-4493-4C6D-A087-0AC41F96D204}" type="pres">
      <dgm:prSet presAssocID="{A61515A4-48F0-4020-82DA-FDBE98E0D7AE}" presName="comp" presStyleCnt="0"/>
      <dgm:spPr/>
    </dgm:pt>
    <dgm:pt modelId="{DD8E012F-F937-490A-B618-3B1E31B2253B}" type="pres">
      <dgm:prSet presAssocID="{A61515A4-48F0-4020-82DA-FDBE98E0D7AE}" presName="child" presStyleLbl="bgAccFollowNode1" presStyleIdx="7" presStyleCnt="10" custScaleX="171482"/>
      <dgm:spPr/>
    </dgm:pt>
    <dgm:pt modelId="{50F58961-E3B1-4EC2-AFE5-D610D5F48059}" type="pres">
      <dgm:prSet presAssocID="{A61515A4-48F0-4020-82DA-FDBE98E0D7AE}" presName="childTx" presStyleLbl="bgAccFollowNode1" presStyleIdx="7" presStyleCnt="10">
        <dgm:presLayoutVars>
          <dgm:bulletEnabled val="1"/>
        </dgm:presLayoutVars>
      </dgm:prSet>
      <dgm:spPr/>
    </dgm:pt>
    <dgm:pt modelId="{291FDEDC-7DAC-4DC6-B50F-D4A3B8302756}" type="pres">
      <dgm:prSet presAssocID="{51306639-1BBE-4958-9BD0-5C90E5768664}" presName="comp" presStyleCnt="0"/>
      <dgm:spPr/>
    </dgm:pt>
    <dgm:pt modelId="{47BEC05A-6B6A-496C-B19D-B3575E4A4A89}" type="pres">
      <dgm:prSet presAssocID="{51306639-1BBE-4958-9BD0-5C90E5768664}" presName="child" presStyleLbl="bgAccFollowNode1" presStyleIdx="8" presStyleCnt="10" custScaleX="171482"/>
      <dgm:spPr/>
    </dgm:pt>
    <dgm:pt modelId="{5EC66D12-6AA4-4C68-A0CF-1593AB5DAD14}" type="pres">
      <dgm:prSet presAssocID="{51306639-1BBE-4958-9BD0-5C90E5768664}" presName="childTx" presStyleLbl="bgAccFollowNode1" presStyleIdx="8" presStyleCnt="10">
        <dgm:presLayoutVars>
          <dgm:bulletEnabled val="1"/>
        </dgm:presLayoutVars>
      </dgm:prSet>
      <dgm:spPr/>
    </dgm:pt>
    <dgm:pt modelId="{691BBCA6-9EC8-4DA6-B3DC-76BF35930F01}" type="pres">
      <dgm:prSet presAssocID="{AA18AB7F-CF88-411D-B7A4-E3ABCDF08EC2}" presName="comp" presStyleCnt="0"/>
      <dgm:spPr/>
    </dgm:pt>
    <dgm:pt modelId="{7FF5A5AD-88A1-4B16-8535-17087E18905D}" type="pres">
      <dgm:prSet presAssocID="{AA18AB7F-CF88-411D-B7A4-E3ABCDF08EC2}" presName="child" presStyleLbl="bgAccFollowNode1" presStyleIdx="9" presStyleCnt="10" custScaleX="171482"/>
      <dgm:spPr/>
    </dgm:pt>
    <dgm:pt modelId="{B13AEEC4-70DF-4514-A556-9F3594CA88EF}" type="pres">
      <dgm:prSet presAssocID="{AA18AB7F-CF88-411D-B7A4-E3ABCDF08EC2}" presName="childTx" presStyleLbl="bgAccFollowNode1" presStyleIdx="9" presStyleCnt="10">
        <dgm:presLayoutVars>
          <dgm:bulletEnabled val="1"/>
        </dgm:presLayoutVars>
      </dgm:prSet>
      <dgm:spPr/>
    </dgm:pt>
    <dgm:pt modelId="{F17071A5-8685-4D84-9BD6-6ED54D957D21}" type="pres">
      <dgm:prSet presAssocID="{26EA570F-0F25-49E6-9250-50EF5D1C3951}" presName="negSpace" presStyleCnt="0"/>
      <dgm:spPr/>
    </dgm:pt>
    <dgm:pt modelId="{A28B7389-4319-4313-A396-EA717579820E}" type="pres">
      <dgm:prSet presAssocID="{26EA570F-0F25-49E6-9250-50EF5D1C3951}" presName="circle" presStyleLbl="node1" presStyleIdx="1" presStyleCnt="2" custLinFactX="-31294" custLinFactNeighborX="-100000" custLinFactNeighborY="-190"/>
      <dgm:spPr/>
    </dgm:pt>
  </dgm:ptLst>
  <dgm:cxnLst>
    <dgm:cxn modelId="{A9AB9101-09FB-40DC-9C48-1B2A52EF111C}" srcId="{7370B8F9-E161-473F-B956-58ACBC714F6A}" destId="{41B29E71-9DB3-4540-BD0D-5F4DA7994172}" srcOrd="2" destOrd="0" parTransId="{DF9953B6-EFAF-46B1-8732-B2FB12557C0A}" sibTransId="{F21E935C-66E0-416B-A315-BBD7F532C631}"/>
    <dgm:cxn modelId="{84923E05-E9E2-44E9-B000-C64E44B59DE0}" srcId="{26EA570F-0F25-49E6-9250-50EF5D1C3951}" destId="{A61515A4-48F0-4020-82DA-FDBE98E0D7AE}" srcOrd="2" destOrd="0" parTransId="{482EE9AF-69AD-448B-A541-6035782BCF6E}" sibTransId="{46CD5F81-8D8D-488A-A37D-BB2039622B80}"/>
    <dgm:cxn modelId="{CD27CB14-11F9-4126-B45C-28CD749F3702}" type="presOf" srcId="{F7A8F8F8-6F63-4647-9357-448BABE857F9}" destId="{875BACEB-4957-4F9B-9920-5247DD236C3F}" srcOrd="1" destOrd="0" presId="urn:microsoft.com/office/officeart/2005/8/layout/hList9"/>
    <dgm:cxn modelId="{0F0BBB2D-E8FE-4DE5-BFC1-9855F1E26EFD}" srcId="{7370B8F9-E161-473F-B956-58ACBC714F6A}" destId="{C236FA93-2DD6-41EE-AE11-C1D4CE91E5F9}" srcOrd="3" destOrd="0" parTransId="{5EF72944-AE93-480C-ACD6-E5EF82413F80}" sibTransId="{7E853985-1F53-4779-89F1-3E4E4E6E9216}"/>
    <dgm:cxn modelId="{08B8692E-9306-4EC8-B9C6-3CFD8C4F9ADA}" srcId="{E47D2FE6-5848-424A-A328-FDCA6CDF6E6D}" destId="{26EA570F-0F25-49E6-9250-50EF5D1C3951}" srcOrd="1" destOrd="0" parTransId="{37283B16-48D7-4F25-AAC8-A5889026B82D}" sibTransId="{94363D7F-2CD6-4712-ADEB-B14294627D7B}"/>
    <dgm:cxn modelId="{48FAAF37-0C94-4BD7-A2F7-3DF4858C1F1A}" type="presOf" srcId="{AA18AB7F-CF88-411D-B7A4-E3ABCDF08EC2}" destId="{B13AEEC4-70DF-4514-A556-9F3594CA88EF}" srcOrd="1" destOrd="0" presId="urn:microsoft.com/office/officeart/2005/8/layout/hList9"/>
    <dgm:cxn modelId="{3F661F39-3DAC-4D4B-871C-C13805898623}" type="presOf" srcId="{E51985DF-9417-4E5D-BFA5-98C13E323429}" destId="{A99754FE-36B9-4C79-A55D-CFB8BE064FB5}" srcOrd="0" destOrd="0" presId="urn:microsoft.com/office/officeart/2005/8/layout/hList9"/>
    <dgm:cxn modelId="{5AEDDB39-002F-4B70-BB47-83C6A9ADCDC7}" srcId="{E47D2FE6-5848-424A-A328-FDCA6CDF6E6D}" destId="{7370B8F9-E161-473F-B956-58ACBC714F6A}" srcOrd="0" destOrd="0" parTransId="{E2342FFA-6A72-47EE-9ED0-058CCCD70DFA}" sibTransId="{EF27BE88-401D-434E-9036-2D872B6909C8}"/>
    <dgm:cxn modelId="{CA56FA3A-057F-4864-B990-B8520553D253}" srcId="{7370B8F9-E161-473F-B956-58ACBC714F6A}" destId="{6AA75E9F-DECB-492D-B306-93CDAB995D81}" srcOrd="4" destOrd="0" parTransId="{13F3ADDE-BD9C-4C89-8506-26CD369C0877}" sibTransId="{C9CBE243-ADEE-4790-BFC9-F3F1557A59AC}"/>
    <dgm:cxn modelId="{F08DE63B-096C-4B1B-B636-60BBF7EA8EA2}" type="presOf" srcId="{26EA570F-0F25-49E6-9250-50EF5D1C3951}" destId="{A28B7389-4319-4313-A396-EA717579820E}" srcOrd="0" destOrd="0" presId="urn:microsoft.com/office/officeart/2005/8/layout/hList9"/>
    <dgm:cxn modelId="{33781F40-BB15-4E0A-9407-B83887114C4D}" type="presOf" srcId="{15EDE6C9-E5C4-4728-A922-7BD996033A2E}" destId="{90F42F6C-6A43-451C-8273-EEA7691F4A37}" srcOrd="1" destOrd="0" presId="urn:microsoft.com/office/officeart/2005/8/layout/hList9"/>
    <dgm:cxn modelId="{AA35AA5E-06FB-426D-8C7A-33356DEED1CB}" type="presOf" srcId="{41B29E71-9DB3-4540-BD0D-5F4DA7994172}" destId="{4E0B9E8E-8A86-4001-9FE5-54C81E466438}" srcOrd="0" destOrd="0" presId="urn:microsoft.com/office/officeart/2005/8/layout/hList9"/>
    <dgm:cxn modelId="{89C49045-EACE-4B21-BAEB-22A29ED76210}" srcId="{26EA570F-0F25-49E6-9250-50EF5D1C3951}" destId="{AA18AB7F-CF88-411D-B7A4-E3ABCDF08EC2}" srcOrd="4" destOrd="0" parTransId="{56860666-E003-433D-9D32-07A8E5D2143A}" sibTransId="{0C463681-6834-4063-B46F-AF2409F2E6F9}"/>
    <dgm:cxn modelId="{4E73824B-3525-46BE-A060-E52E62A3B984}" type="presOf" srcId="{AA18AB7F-CF88-411D-B7A4-E3ABCDF08EC2}" destId="{7FF5A5AD-88A1-4B16-8535-17087E18905D}" srcOrd="0" destOrd="0" presId="urn:microsoft.com/office/officeart/2005/8/layout/hList9"/>
    <dgm:cxn modelId="{02E1626C-0079-44C3-A6EB-63ACAF40F97C}" type="presOf" srcId="{C236FA93-2DD6-41EE-AE11-C1D4CE91E5F9}" destId="{80A3EE07-43BE-4584-8AC2-3570071BE654}" srcOrd="0" destOrd="0" presId="urn:microsoft.com/office/officeart/2005/8/layout/hList9"/>
    <dgm:cxn modelId="{B9FE094E-F807-4FDA-9823-CD24B722D373}" type="presOf" srcId="{F7A8F8F8-6F63-4647-9357-448BABE857F9}" destId="{17C338AA-85AE-49D5-A6A7-997733F606ED}" srcOrd="0" destOrd="0" presId="urn:microsoft.com/office/officeart/2005/8/layout/hList9"/>
    <dgm:cxn modelId="{F00F0675-D1A5-4B36-BC00-D1F7199710DD}" type="presOf" srcId="{A61515A4-48F0-4020-82DA-FDBE98E0D7AE}" destId="{DD8E012F-F937-490A-B618-3B1E31B2253B}" srcOrd="0" destOrd="0" presId="urn:microsoft.com/office/officeart/2005/8/layout/hList9"/>
    <dgm:cxn modelId="{E1231977-6647-41B0-9865-FC0129399DC5}" type="presOf" srcId="{7370B8F9-E161-473F-B956-58ACBC714F6A}" destId="{26B412D6-005E-4537-ACB3-7F7684AB6AF8}" srcOrd="0" destOrd="0" presId="urn:microsoft.com/office/officeart/2005/8/layout/hList9"/>
    <dgm:cxn modelId="{7EDA4C77-F9FF-4AC4-BA05-ABA661F0B48B}" type="presOf" srcId="{15EDE6C9-E5C4-4728-A922-7BD996033A2E}" destId="{76603775-BA12-4FCF-888F-A5E9164C8E8D}" srcOrd="0" destOrd="0" presId="urn:microsoft.com/office/officeart/2005/8/layout/hList9"/>
    <dgm:cxn modelId="{C522BA78-5A2F-49B8-8E7F-9593303FEA78}" srcId="{26EA570F-0F25-49E6-9250-50EF5D1C3951}" destId="{100FA0D3-6F79-4AED-97A9-442621CC3FA4}" srcOrd="0" destOrd="0" parTransId="{2445BC79-32E1-41E4-9A41-D5DAF75FC6AE}" sibTransId="{2BA135F0-C18D-40DE-802C-6CCE8C550D33}"/>
    <dgm:cxn modelId="{4815F989-224E-415B-B6AB-2DC0DEB2A947}" srcId="{7370B8F9-E161-473F-B956-58ACBC714F6A}" destId="{F7A8F8F8-6F63-4647-9357-448BABE857F9}" srcOrd="0" destOrd="0" parTransId="{CC1A2E58-4722-4A58-9BFB-A384702CA3AD}" sibTransId="{48D0AC42-7507-4DBC-A12F-8B544BA4957D}"/>
    <dgm:cxn modelId="{83D71F8B-6E6A-4D31-951E-0800C989B5B7}" srcId="{26EA570F-0F25-49E6-9250-50EF5D1C3951}" destId="{51306639-1BBE-4958-9BD0-5C90E5768664}" srcOrd="3" destOrd="0" parTransId="{1AC222F3-D3D6-4013-8EEB-5B0C1CB0885C}" sibTransId="{A8971F51-D631-426D-915A-658D8498B70F}"/>
    <dgm:cxn modelId="{6B3C5E97-DF7E-4CBD-94F9-D11ED51583DC}" type="presOf" srcId="{100FA0D3-6F79-4AED-97A9-442621CC3FA4}" destId="{F34A56E8-0040-4E17-8A4F-A8CF993858D5}" srcOrd="1" destOrd="0" presId="urn:microsoft.com/office/officeart/2005/8/layout/hList9"/>
    <dgm:cxn modelId="{023EB7AA-0198-480D-92CF-E96D06BF8D1A}" type="presOf" srcId="{E47D2FE6-5848-424A-A328-FDCA6CDF6E6D}" destId="{63BF61F1-368B-4EE1-8E31-8D1A7EE8DFDA}" srcOrd="0" destOrd="0" presId="urn:microsoft.com/office/officeart/2005/8/layout/hList9"/>
    <dgm:cxn modelId="{819CDAAC-05E5-4258-92BD-F15385DCC221}" type="presOf" srcId="{51306639-1BBE-4958-9BD0-5C90E5768664}" destId="{5EC66D12-6AA4-4C68-A0CF-1593AB5DAD14}" srcOrd="1" destOrd="0" presId="urn:microsoft.com/office/officeart/2005/8/layout/hList9"/>
    <dgm:cxn modelId="{C01996B3-2C26-4C61-BF29-990944FED393}" type="presOf" srcId="{E51985DF-9417-4E5D-BFA5-98C13E323429}" destId="{F43B1BDB-E09A-4666-AAAC-BECDE5EF2905}" srcOrd="1" destOrd="0" presId="urn:microsoft.com/office/officeart/2005/8/layout/hList9"/>
    <dgm:cxn modelId="{946716C0-6C58-4755-A234-F59CFFAFD856}" type="presOf" srcId="{6AA75E9F-DECB-492D-B306-93CDAB995D81}" destId="{109A841B-6BF7-4935-BEFD-3A64495443F6}" srcOrd="1" destOrd="0" presId="urn:microsoft.com/office/officeart/2005/8/layout/hList9"/>
    <dgm:cxn modelId="{66FE48C2-54AE-4E42-9312-2B1D631171C3}" type="presOf" srcId="{100FA0D3-6F79-4AED-97A9-442621CC3FA4}" destId="{A58D06B1-393B-4D74-BA6F-9E719A8A3196}" srcOrd="0" destOrd="0" presId="urn:microsoft.com/office/officeart/2005/8/layout/hList9"/>
    <dgm:cxn modelId="{8A76CCC2-1AF1-476B-BD16-6644994EDDDB}" type="presOf" srcId="{51306639-1BBE-4958-9BD0-5C90E5768664}" destId="{47BEC05A-6B6A-496C-B19D-B3575E4A4A89}" srcOrd="0" destOrd="0" presId="urn:microsoft.com/office/officeart/2005/8/layout/hList9"/>
    <dgm:cxn modelId="{BECA92C4-EB8E-4E0A-A8A5-2BE4F0CAC339}" type="presOf" srcId="{41B29E71-9DB3-4540-BD0D-5F4DA7994172}" destId="{EB992218-3029-4336-939B-0E0D181A5913}" srcOrd="1" destOrd="0" presId="urn:microsoft.com/office/officeart/2005/8/layout/hList9"/>
    <dgm:cxn modelId="{458891D1-C96D-45C0-8776-53EF269F6DD5}" type="presOf" srcId="{A61515A4-48F0-4020-82DA-FDBE98E0D7AE}" destId="{50F58961-E3B1-4EC2-AFE5-D610D5F48059}" srcOrd="1" destOrd="0" presId="urn:microsoft.com/office/officeart/2005/8/layout/hList9"/>
    <dgm:cxn modelId="{6E0BCFD7-165E-46C1-A0B0-B5B44E267591}" type="presOf" srcId="{C236FA93-2DD6-41EE-AE11-C1D4CE91E5F9}" destId="{294072EF-D939-4B24-B623-77EB022FEEF3}" srcOrd="1" destOrd="0" presId="urn:microsoft.com/office/officeart/2005/8/layout/hList9"/>
    <dgm:cxn modelId="{A813C3EE-B963-45B3-BBF7-E3C52CD16FD1}" srcId="{7370B8F9-E161-473F-B956-58ACBC714F6A}" destId="{E51985DF-9417-4E5D-BFA5-98C13E323429}" srcOrd="1" destOrd="0" parTransId="{98FFFF24-29FF-415B-ADA0-333E0E89F656}" sibTransId="{19B232D2-E89E-4B92-B637-4CE0A7B858CF}"/>
    <dgm:cxn modelId="{CC264AF8-F057-4440-8655-0CB89E3F9158}" srcId="{26EA570F-0F25-49E6-9250-50EF5D1C3951}" destId="{15EDE6C9-E5C4-4728-A922-7BD996033A2E}" srcOrd="1" destOrd="0" parTransId="{B23842CA-E5AB-48A4-B99A-F67A0F789633}" sibTransId="{0ADF3154-9342-4699-89C9-3D7DB63A9FFE}"/>
    <dgm:cxn modelId="{A50D0FFC-DE59-407E-ACFE-3BF8418E9E8F}" type="presOf" srcId="{6AA75E9F-DECB-492D-B306-93CDAB995D81}" destId="{203A212E-51E2-4FEE-99AE-088E04186795}" srcOrd="0" destOrd="0" presId="urn:microsoft.com/office/officeart/2005/8/layout/hList9"/>
    <dgm:cxn modelId="{1A0EC0D6-6731-448B-9331-FBBA24493845}" type="presParOf" srcId="{63BF61F1-368B-4EE1-8E31-8D1A7EE8DFDA}" destId="{E303618F-A4D3-4B50-A0FC-F76D7DE77E62}" srcOrd="0" destOrd="0" presId="urn:microsoft.com/office/officeart/2005/8/layout/hList9"/>
    <dgm:cxn modelId="{1542C4A7-2DC2-40DD-9682-E579F45CB5C8}" type="presParOf" srcId="{63BF61F1-368B-4EE1-8E31-8D1A7EE8DFDA}" destId="{1BE9ADEE-DA37-4F98-BEF6-CCDF2981FF4C}" srcOrd="1" destOrd="0" presId="urn:microsoft.com/office/officeart/2005/8/layout/hList9"/>
    <dgm:cxn modelId="{4D38A042-1A09-48A3-8905-021155BAD9B0}" type="presParOf" srcId="{1BE9ADEE-DA37-4F98-BEF6-CCDF2981FF4C}" destId="{3693CA1B-4C49-4D56-A720-09C86C0812B9}" srcOrd="0" destOrd="0" presId="urn:microsoft.com/office/officeart/2005/8/layout/hList9"/>
    <dgm:cxn modelId="{DED0E68C-DE4B-4587-9686-04A93CA2BC53}" type="presParOf" srcId="{1BE9ADEE-DA37-4F98-BEF6-CCDF2981FF4C}" destId="{27CF051A-C4FC-43F5-884F-C8232941D05C}" srcOrd="1" destOrd="0" presId="urn:microsoft.com/office/officeart/2005/8/layout/hList9"/>
    <dgm:cxn modelId="{4D374E36-4BE7-4A5E-BED7-FEFF5970E4C3}" type="presParOf" srcId="{27CF051A-C4FC-43F5-884F-C8232941D05C}" destId="{17C338AA-85AE-49D5-A6A7-997733F606ED}" srcOrd="0" destOrd="0" presId="urn:microsoft.com/office/officeart/2005/8/layout/hList9"/>
    <dgm:cxn modelId="{2A6F9A52-9C5B-4DAD-B532-3A16BCDAD801}" type="presParOf" srcId="{27CF051A-C4FC-43F5-884F-C8232941D05C}" destId="{875BACEB-4957-4F9B-9920-5247DD236C3F}" srcOrd="1" destOrd="0" presId="urn:microsoft.com/office/officeart/2005/8/layout/hList9"/>
    <dgm:cxn modelId="{ED052BF3-8A57-4377-ACB8-CC3481BB37B8}" type="presParOf" srcId="{1BE9ADEE-DA37-4F98-BEF6-CCDF2981FF4C}" destId="{64C62BC6-6EEA-4696-B922-C50E5268820F}" srcOrd="2" destOrd="0" presId="urn:microsoft.com/office/officeart/2005/8/layout/hList9"/>
    <dgm:cxn modelId="{6744EF69-839E-4EEA-93B1-A5C33359E803}" type="presParOf" srcId="{64C62BC6-6EEA-4696-B922-C50E5268820F}" destId="{A99754FE-36B9-4C79-A55D-CFB8BE064FB5}" srcOrd="0" destOrd="0" presId="urn:microsoft.com/office/officeart/2005/8/layout/hList9"/>
    <dgm:cxn modelId="{ECC4BBC4-256D-4FC3-8CDD-D8BA17D0D486}" type="presParOf" srcId="{64C62BC6-6EEA-4696-B922-C50E5268820F}" destId="{F43B1BDB-E09A-4666-AAAC-BECDE5EF2905}" srcOrd="1" destOrd="0" presId="urn:microsoft.com/office/officeart/2005/8/layout/hList9"/>
    <dgm:cxn modelId="{402A7185-EE1B-4B4E-902F-FBAA2CDFE123}" type="presParOf" srcId="{1BE9ADEE-DA37-4F98-BEF6-CCDF2981FF4C}" destId="{DACF2DDE-E51E-4728-A057-6141F2043570}" srcOrd="3" destOrd="0" presId="urn:microsoft.com/office/officeart/2005/8/layout/hList9"/>
    <dgm:cxn modelId="{BAD9E62D-B064-431C-B5AE-51730E27D867}" type="presParOf" srcId="{DACF2DDE-E51E-4728-A057-6141F2043570}" destId="{4E0B9E8E-8A86-4001-9FE5-54C81E466438}" srcOrd="0" destOrd="0" presId="urn:microsoft.com/office/officeart/2005/8/layout/hList9"/>
    <dgm:cxn modelId="{8B3510B9-6958-489E-B288-373DF14038C3}" type="presParOf" srcId="{DACF2DDE-E51E-4728-A057-6141F2043570}" destId="{EB992218-3029-4336-939B-0E0D181A5913}" srcOrd="1" destOrd="0" presId="urn:microsoft.com/office/officeart/2005/8/layout/hList9"/>
    <dgm:cxn modelId="{257EF898-A623-4728-A0BF-8C0322FC6916}" type="presParOf" srcId="{1BE9ADEE-DA37-4F98-BEF6-CCDF2981FF4C}" destId="{ACDB20DB-857D-430A-8EB8-EE01D2B439AF}" srcOrd="4" destOrd="0" presId="urn:microsoft.com/office/officeart/2005/8/layout/hList9"/>
    <dgm:cxn modelId="{5C602C9F-770B-41A6-8BEB-80B1301E660C}" type="presParOf" srcId="{ACDB20DB-857D-430A-8EB8-EE01D2B439AF}" destId="{80A3EE07-43BE-4584-8AC2-3570071BE654}" srcOrd="0" destOrd="0" presId="urn:microsoft.com/office/officeart/2005/8/layout/hList9"/>
    <dgm:cxn modelId="{89924F30-DED3-4E88-AD00-B27C262348F9}" type="presParOf" srcId="{ACDB20DB-857D-430A-8EB8-EE01D2B439AF}" destId="{294072EF-D939-4B24-B623-77EB022FEEF3}" srcOrd="1" destOrd="0" presId="urn:microsoft.com/office/officeart/2005/8/layout/hList9"/>
    <dgm:cxn modelId="{CE03DDD3-6FAA-4D14-8DEB-FE660687C791}" type="presParOf" srcId="{1BE9ADEE-DA37-4F98-BEF6-CCDF2981FF4C}" destId="{8F472E00-5203-45B9-914E-C0C72AC0D4F2}" srcOrd="5" destOrd="0" presId="urn:microsoft.com/office/officeart/2005/8/layout/hList9"/>
    <dgm:cxn modelId="{9CA29863-9B24-43A4-8877-6A6EDB7E3367}" type="presParOf" srcId="{8F472E00-5203-45B9-914E-C0C72AC0D4F2}" destId="{203A212E-51E2-4FEE-99AE-088E04186795}" srcOrd="0" destOrd="0" presId="urn:microsoft.com/office/officeart/2005/8/layout/hList9"/>
    <dgm:cxn modelId="{5AA97BB9-48C3-4228-BCD1-6786D0359DFF}" type="presParOf" srcId="{8F472E00-5203-45B9-914E-C0C72AC0D4F2}" destId="{109A841B-6BF7-4935-BEFD-3A64495443F6}" srcOrd="1" destOrd="0" presId="urn:microsoft.com/office/officeart/2005/8/layout/hList9"/>
    <dgm:cxn modelId="{1A437C07-12F1-439F-8553-6E11844C689D}" type="presParOf" srcId="{63BF61F1-368B-4EE1-8E31-8D1A7EE8DFDA}" destId="{CF7A7F56-1CA0-4D91-B80A-4C19B1AE3E3D}" srcOrd="2" destOrd="0" presId="urn:microsoft.com/office/officeart/2005/8/layout/hList9"/>
    <dgm:cxn modelId="{4127E58E-A902-4BB3-A9BB-7927D0945C24}" type="presParOf" srcId="{63BF61F1-368B-4EE1-8E31-8D1A7EE8DFDA}" destId="{26B412D6-005E-4537-ACB3-7F7684AB6AF8}" srcOrd="3" destOrd="0" presId="urn:microsoft.com/office/officeart/2005/8/layout/hList9"/>
    <dgm:cxn modelId="{A0DE5C02-C301-4431-8A5F-26531BC58917}" type="presParOf" srcId="{63BF61F1-368B-4EE1-8E31-8D1A7EE8DFDA}" destId="{BA43174B-98A5-4C65-80DE-AF7DC54C5ACB}" srcOrd="4" destOrd="0" presId="urn:microsoft.com/office/officeart/2005/8/layout/hList9"/>
    <dgm:cxn modelId="{E1214EE5-F2DF-4DEC-BD5B-1CFCFC979903}" type="presParOf" srcId="{63BF61F1-368B-4EE1-8E31-8D1A7EE8DFDA}" destId="{ABE9E6A8-BCDB-41ED-9AA2-16A122B7C49B}" srcOrd="5" destOrd="0" presId="urn:microsoft.com/office/officeart/2005/8/layout/hList9"/>
    <dgm:cxn modelId="{F0B57A00-D413-4174-985F-0F4DACA3FD6F}" type="presParOf" srcId="{63BF61F1-368B-4EE1-8E31-8D1A7EE8DFDA}" destId="{2E58D659-246D-408A-B874-2BCD2132353C}" srcOrd="6" destOrd="0" presId="urn:microsoft.com/office/officeart/2005/8/layout/hList9"/>
    <dgm:cxn modelId="{A11A6BC7-CA56-46E8-80CA-06FDD468B5F1}" type="presParOf" srcId="{2E58D659-246D-408A-B874-2BCD2132353C}" destId="{8140F86A-8F88-4C54-98A3-73215C1B8CEB}" srcOrd="0" destOrd="0" presId="urn:microsoft.com/office/officeart/2005/8/layout/hList9"/>
    <dgm:cxn modelId="{B001B8FA-4132-40C6-8C60-EA8591D46D9D}" type="presParOf" srcId="{2E58D659-246D-408A-B874-2BCD2132353C}" destId="{95469736-2FAB-4CD7-A1CB-949E8012695B}" srcOrd="1" destOrd="0" presId="urn:microsoft.com/office/officeart/2005/8/layout/hList9"/>
    <dgm:cxn modelId="{FB2D0DC0-542F-4F36-9E83-8FB3175D9BE7}" type="presParOf" srcId="{95469736-2FAB-4CD7-A1CB-949E8012695B}" destId="{A58D06B1-393B-4D74-BA6F-9E719A8A3196}" srcOrd="0" destOrd="0" presId="urn:microsoft.com/office/officeart/2005/8/layout/hList9"/>
    <dgm:cxn modelId="{A307307B-92FC-4AF9-9EE0-67404672ADBA}" type="presParOf" srcId="{95469736-2FAB-4CD7-A1CB-949E8012695B}" destId="{F34A56E8-0040-4E17-8A4F-A8CF993858D5}" srcOrd="1" destOrd="0" presId="urn:microsoft.com/office/officeart/2005/8/layout/hList9"/>
    <dgm:cxn modelId="{95CCA519-A5D6-4A9F-973A-3A4F6D9FE25B}" type="presParOf" srcId="{2E58D659-246D-408A-B874-2BCD2132353C}" destId="{959DEF5B-5ADB-40C9-A1BB-722C4B3E8929}" srcOrd="2" destOrd="0" presId="urn:microsoft.com/office/officeart/2005/8/layout/hList9"/>
    <dgm:cxn modelId="{71184634-4458-4C5C-BE49-6E6095E733A9}" type="presParOf" srcId="{959DEF5B-5ADB-40C9-A1BB-722C4B3E8929}" destId="{76603775-BA12-4FCF-888F-A5E9164C8E8D}" srcOrd="0" destOrd="0" presId="urn:microsoft.com/office/officeart/2005/8/layout/hList9"/>
    <dgm:cxn modelId="{36A31FF8-8588-4114-A09B-B49F3C946F4D}" type="presParOf" srcId="{959DEF5B-5ADB-40C9-A1BB-722C4B3E8929}" destId="{90F42F6C-6A43-451C-8273-EEA7691F4A37}" srcOrd="1" destOrd="0" presId="urn:microsoft.com/office/officeart/2005/8/layout/hList9"/>
    <dgm:cxn modelId="{FE08C1D3-9993-4D0E-9F5C-81D46E87A709}" type="presParOf" srcId="{2E58D659-246D-408A-B874-2BCD2132353C}" destId="{92D299CD-4493-4C6D-A087-0AC41F96D204}" srcOrd="3" destOrd="0" presId="urn:microsoft.com/office/officeart/2005/8/layout/hList9"/>
    <dgm:cxn modelId="{D68B3440-25FF-46D7-9F90-BF5058C0CEC5}" type="presParOf" srcId="{92D299CD-4493-4C6D-A087-0AC41F96D204}" destId="{DD8E012F-F937-490A-B618-3B1E31B2253B}" srcOrd="0" destOrd="0" presId="urn:microsoft.com/office/officeart/2005/8/layout/hList9"/>
    <dgm:cxn modelId="{24F2B500-7CC3-45FD-A113-99536657F793}" type="presParOf" srcId="{92D299CD-4493-4C6D-A087-0AC41F96D204}" destId="{50F58961-E3B1-4EC2-AFE5-D610D5F48059}" srcOrd="1" destOrd="0" presId="urn:microsoft.com/office/officeart/2005/8/layout/hList9"/>
    <dgm:cxn modelId="{AB6DC8E2-61D8-4ADC-A964-04824D5F90B0}" type="presParOf" srcId="{2E58D659-246D-408A-B874-2BCD2132353C}" destId="{291FDEDC-7DAC-4DC6-B50F-D4A3B8302756}" srcOrd="4" destOrd="0" presId="urn:microsoft.com/office/officeart/2005/8/layout/hList9"/>
    <dgm:cxn modelId="{DAAEE403-6241-467D-A12E-C5E24517ABB4}" type="presParOf" srcId="{291FDEDC-7DAC-4DC6-B50F-D4A3B8302756}" destId="{47BEC05A-6B6A-496C-B19D-B3575E4A4A89}" srcOrd="0" destOrd="0" presId="urn:microsoft.com/office/officeart/2005/8/layout/hList9"/>
    <dgm:cxn modelId="{4FD9F187-8269-440C-869E-9D272E41E19C}" type="presParOf" srcId="{291FDEDC-7DAC-4DC6-B50F-D4A3B8302756}" destId="{5EC66D12-6AA4-4C68-A0CF-1593AB5DAD14}" srcOrd="1" destOrd="0" presId="urn:microsoft.com/office/officeart/2005/8/layout/hList9"/>
    <dgm:cxn modelId="{9909AA2D-A56C-4DC4-8525-76986A6EB4A3}" type="presParOf" srcId="{2E58D659-246D-408A-B874-2BCD2132353C}" destId="{691BBCA6-9EC8-4DA6-B3DC-76BF35930F01}" srcOrd="5" destOrd="0" presId="urn:microsoft.com/office/officeart/2005/8/layout/hList9"/>
    <dgm:cxn modelId="{1DA2B547-1668-497D-9B40-373C209985F3}" type="presParOf" srcId="{691BBCA6-9EC8-4DA6-B3DC-76BF35930F01}" destId="{7FF5A5AD-88A1-4B16-8535-17087E18905D}" srcOrd="0" destOrd="0" presId="urn:microsoft.com/office/officeart/2005/8/layout/hList9"/>
    <dgm:cxn modelId="{A588AB48-7915-4E3D-9C6B-82194EA04F51}" type="presParOf" srcId="{691BBCA6-9EC8-4DA6-B3DC-76BF35930F01}" destId="{B13AEEC4-70DF-4514-A556-9F3594CA88EF}" srcOrd="1" destOrd="0" presId="urn:microsoft.com/office/officeart/2005/8/layout/hList9"/>
    <dgm:cxn modelId="{3FCE6E3E-7A2A-434B-AA98-E52299F14CDA}" type="presParOf" srcId="{63BF61F1-368B-4EE1-8E31-8D1A7EE8DFDA}" destId="{F17071A5-8685-4D84-9BD6-6ED54D957D21}" srcOrd="7" destOrd="0" presId="urn:microsoft.com/office/officeart/2005/8/layout/hList9"/>
    <dgm:cxn modelId="{BD3EEF90-71A0-460E-8BAB-1189008E8C57}" type="presParOf" srcId="{63BF61F1-368B-4EE1-8E31-8D1A7EE8DFDA}" destId="{A28B7389-4319-4313-A396-EA717579820E}" srcOrd="8" destOrd="0" presId="urn:microsoft.com/office/officeart/2005/8/layout/hList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62A55A-F01C-4D69-AF54-E92CB277A330}">
      <dsp:nvSpPr>
        <dsp:cNvPr id="0" name=""/>
        <dsp:cNvSpPr/>
      </dsp:nvSpPr>
      <dsp:spPr>
        <a:xfrm>
          <a:off x="3738" y="18165"/>
          <a:ext cx="3794636" cy="948659"/>
        </a:xfrm>
        <a:prstGeom prst="roundRect">
          <a:avLst>
            <a:gd name="adj" fmla="val 10000"/>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CA" sz="3000" b="1" i="0" kern="1200" dirty="0">
              <a:solidFill>
                <a:schemeClr val="accent4"/>
              </a:solidFill>
              <a:latin typeface="+mj-lt"/>
            </a:rPr>
            <a:t>SURVOL du programme</a:t>
          </a:r>
          <a:endParaRPr lang="en-CA" sz="3000" b="1" kern="1200" dirty="0">
            <a:solidFill>
              <a:schemeClr val="accent4"/>
            </a:solidFill>
            <a:latin typeface="+mj-lt"/>
          </a:endParaRPr>
        </a:p>
      </dsp:txBody>
      <dsp:txXfrm>
        <a:off x="31523" y="45950"/>
        <a:ext cx="3739066" cy="893089"/>
      </dsp:txXfrm>
    </dsp:sp>
    <dsp:sp modelId="{0553A81F-D4A6-4A77-AFC0-75F1BDD3E7A3}">
      <dsp:nvSpPr>
        <dsp:cNvPr id="0" name=""/>
        <dsp:cNvSpPr/>
      </dsp:nvSpPr>
      <dsp:spPr>
        <a:xfrm rot="5400000">
          <a:off x="1818049" y="1049832"/>
          <a:ext cx="166015" cy="166015"/>
        </a:xfrm>
        <a:prstGeom prst="rightArrow">
          <a:avLst>
            <a:gd name="adj1" fmla="val 66700"/>
            <a:gd name="adj2" fmla="val 50000"/>
          </a:avLst>
        </a:prstGeom>
        <a:gradFill rotWithShape="0">
          <a:gsLst>
            <a:gs pos="0">
              <a:schemeClr val="accent4">
                <a:tint val="60000"/>
                <a:hueOff val="0"/>
                <a:satOff val="0"/>
                <a:lumOff val="0"/>
                <a:alphaOff val="0"/>
                <a:satMod val="103000"/>
                <a:lumMod val="102000"/>
                <a:tint val="94000"/>
              </a:schemeClr>
            </a:gs>
            <a:gs pos="50000">
              <a:schemeClr val="accent4">
                <a:tint val="60000"/>
                <a:hueOff val="0"/>
                <a:satOff val="0"/>
                <a:lumOff val="0"/>
                <a:alphaOff val="0"/>
                <a:satMod val="110000"/>
                <a:lumMod val="100000"/>
                <a:shade val="100000"/>
              </a:schemeClr>
            </a:gs>
            <a:gs pos="100000">
              <a:schemeClr val="accent4">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7694481-C7FA-49A3-A6F4-9304C502F26D}">
      <dsp:nvSpPr>
        <dsp:cNvPr id="0" name=""/>
        <dsp:cNvSpPr/>
      </dsp:nvSpPr>
      <dsp:spPr>
        <a:xfrm>
          <a:off x="3738" y="1298855"/>
          <a:ext cx="3794636" cy="3516299"/>
        </a:xfrm>
        <a:prstGeom prst="roundRect">
          <a:avLst>
            <a:gd name="adj" fmla="val 10000"/>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b="0" i="0" kern="1200" dirty="0"/>
            <a:t>Connexions est un programme de stage non rémunéré en milieu professionnel qui permet aux étudiantes et aux étudiants universitaires d’amorcer leur transition vers le milieu du travail canadien en gagnant une expérience concrète et enrichissante. Pas d’expérience de travail à votre actif ? Connexions, c’est la solution !</a:t>
          </a:r>
        </a:p>
        <a:p>
          <a:pPr marL="0" lvl="0" indent="0" algn="ctr" defTabSz="577850">
            <a:lnSpc>
              <a:spcPct val="90000"/>
            </a:lnSpc>
            <a:spcBef>
              <a:spcPct val="0"/>
            </a:spcBef>
            <a:spcAft>
              <a:spcPct val="35000"/>
            </a:spcAft>
            <a:buNone/>
          </a:pPr>
          <a:endParaRPr lang="fr-FR" sz="1300" kern="1200" dirty="0"/>
        </a:p>
        <a:p>
          <a:pPr marL="0" lvl="0" indent="0" algn="ctr" defTabSz="577850">
            <a:lnSpc>
              <a:spcPct val="90000"/>
            </a:lnSpc>
            <a:spcBef>
              <a:spcPct val="0"/>
            </a:spcBef>
            <a:spcAft>
              <a:spcPct val="35000"/>
            </a:spcAft>
            <a:buNone/>
          </a:pPr>
          <a:r>
            <a:rPr lang="fr-FR" sz="1300" b="0" i="0" kern="1200" dirty="0"/>
            <a:t>Avec l’appui du Centre des carrières de Telfer, vous devez trouver votre propre stage en prenant en compte vos aspirations et objectifs professionnels.</a:t>
          </a:r>
        </a:p>
        <a:p>
          <a:pPr marL="0" lvl="0" indent="0" algn="ctr" defTabSz="577850">
            <a:lnSpc>
              <a:spcPct val="90000"/>
            </a:lnSpc>
            <a:spcBef>
              <a:spcPct val="0"/>
            </a:spcBef>
            <a:spcAft>
              <a:spcPct val="35000"/>
            </a:spcAft>
            <a:buNone/>
          </a:pPr>
          <a:endParaRPr lang="fr-FR" sz="1300" kern="1200" dirty="0"/>
        </a:p>
        <a:p>
          <a:pPr marL="0" lvl="0" indent="0" algn="ctr" defTabSz="577850">
            <a:lnSpc>
              <a:spcPct val="90000"/>
            </a:lnSpc>
            <a:spcBef>
              <a:spcPct val="0"/>
            </a:spcBef>
            <a:spcAft>
              <a:spcPct val="35000"/>
            </a:spcAft>
            <a:buNone/>
          </a:pPr>
          <a:r>
            <a:rPr lang="fr-FR" sz="1300" b="0" i="0" kern="1200" dirty="0"/>
            <a:t>Les stagiaires Connexions travaillent à raison de sept heures par semaine minimum pour une durée de 12 semaines (soit un trimestre) au sein d’une organisation active dans leur domaine d’études.</a:t>
          </a:r>
          <a:endParaRPr lang="en-CA" sz="1300" kern="1200" dirty="0"/>
        </a:p>
      </dsp:txBody>
      <dsp:txXfrm>
        <a:off x="106727" y="1401844"/>
        <a:ext cx="3588658" cy="3310321"/>
      </dsp:txXfrm>
    </dsp:sp>
    <dsp:sp modelId="{9FCD485E-9F50-4187-B6AF-F70FD01A4A1F}">
      <dsp:nvSpPr>
        <dsp:cNvPr id="0" name=""/>
        <dsp:cNvSpPr/>
      </dsp:nvSpPr>
      <dsp:spPr>
        <a:xfrm>
          <a:off x="4329624" y="18165"/>
          <a:ext cx="3794636" cy="948659"/>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CA" sz="3000" b="1" i="0" kern="1200" dirty="0">
              <a:latin typeface="+mj-lt"/>
            </a:rPr>
            <a:t>Program OVERVIEW</a:t>
          </a:r>
          <a:endParaRPr lang="en-CA" sz="3000" b="1" kern="1200" dirty="0">
            <a:latin typeface="+mj-lt"/>
          </a:endParaRPr>
        </a:p>
      </dsp:txBody>
      <dsp:txXfrm>
        <a:off x="4357409" y="45950"/>
        <a:ext cx="3739066" cy="893089"/>
      </dsp:txXfrm>
    </dsp:sp>
    <dsp:sp modelId="{05D6B555-4365-4E03-BA27-F3543D19A43E}">
      <dsp:nvSpPr>
        <dsp:cNvPr id="0" name=""/>
        <dsp:cNvSpPr/>
      </dsp:nvSpPr>
      <dsp:spPr>
        <a:xfrm rot="5400000">
          <a:off x="6143935" y="1049832"/>
          <a:ext cx="166015" cy="166015"/>
        </a:xfrm>
        <a:prstGeom prst="rightArrow">
          <a:avLst>
            <a:gd name="adj1" fmla="val 66700"/>
            <a:gd name="adj2" fmla="val 50000"/>
          </a:avLst>
        </a:prstGeom>
        <a:gradFill rotWithShape="0">
          <a:gsLst>
            <a:gs pos="0">
              <a:schemeClr val="accent4">
                <a:tint val="60000"/>
                <a:hueOff val="0"/>
                <a:satOff val="0"/>
                <a:lumOff val="0"/>
                <a:alphaOff val="0"/>
                <a:satMod val="103000"/>
                <a:lumMod val="102000"/>
                <a:tint val="94000"/>
              </a:schemeClr>
            </a:gs>
            <a:gs pos="50000">
              <a:schemeClr val="accent4">
                <a:tint val="60000"/>
                <a:hueOff val="0"/>
                <a:satOff val="0"/>
                <a:lumOff val="0"/>
                <a:alphaOff val="0"/>
                <a:satMod val="110000"/>
                <a:lumMod val="100000"/>
                <a:shade val="100000"/>
              </a:schemeClr>
            </a:gs>
            <a:gs pos="100000">
              <a:schemeClr val="accent4">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C3C3FE5-18D7-4CE7-9BD2-21A98B2CC5C1}">
      <dsp:nvSpPr>
        <dsp:cNvPr id="0" name=""/>
        <dsp:cNvSpPr/>
      </dsp:nvSpPr>
      <dsp:spPr>
        <a:xfrm>
          <a:off x="4329624" y="1298855"/>
          <a:ext cx="3794636" cy="3534049"/>
        </a:xfrm>
        <a:prstGeom prst="roundRect">
          <a:avLst>
            <a:gd name="adj" fmla="val 10000"/>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en-CA" sz="1400" b="0" i="0" kern="1200" dirty="0"/>
        </a:p>
        <a:p>
          <a:pPr marL="0" lvl="0" indent="0" algn="ctr" defTabSz="622300">
            <a:lnSpc>
              <a:spcPct val="90000"/>
            </a:lnSpc>
            <a:spcBef>
              <a:spcPct val="0"/>
            </a:spcBef>
            <a:spcAft>
              <a:spcPct val="35000"/>
            </a:spcAft>
            <a:buNone/>
          </a:pPr>
          <a:r>
            <a:rPr lang="en-CA" sz="1300" b="0" i="0" kern="1200" dirty="0"/>
            <a:t>Connexions is an unpaid internship program that enables university students to begin their transition to the Canadian workplace by gaining valuable real-world experience in a professional setting. No prior experience? Seek out Connexions!</a:t>
          </a:r>
        </a:p>
        <a:p>
          <a:pPr marL="0" lvl="0" indent="0" algn="ctr" defTabSz="622300">
            <a:lnSpc>
              <a:spcPct val="90000"/>
            </a:lnSpc>
            <a:spcBef>
              <a:spcPct val="0"/>
            </a:spcBef>
            <a:spcAft>
              <a:spcPct val="35000"/>
            </a:spcAft>
            <a:buNone/>
          </a:pPr>
          <a:endParaRPr lang="en-CA" sz="1300" b="0" i="0" kern="1200" dirty="0"/>
        </a:p>
        <a:p>
          <a:pPr marL="0" lvl="0" indent="0" algn="ctr" defTabSz="622300">
            <a:lnSpc>
              <a:spcPct val="90000"/>
            </a:lnSpc>
            <a:spcBef>
              <a:spcPct val="0"/>
            </a:spcBef>
            <a:spcAft>
              <a:spcPct val="35000"/>
            </a:spcAft>
            <a:buNone/>
          </a:pPr>
          <a:r>
            <a:rPr lang="en-CA" sz="1300" b="0" i="0" kern="1200" dirty="0"/>
            <a:t>With the support of the Telfer Career Centre, you must find your own internship while considering your professional goals and aspirations.</a:t>
          </a:r>
        </a:p>
        <a:p>
          <a:pPr marL="0" lvl="0" indent="0" algn="ctr" defTabSz="622300">
            <a:lnSpc>
              <a:spcPct val="90000"/>
            </a:lnSpc>
            <a:spcBef>
              <a:spcPct val="0"/>
            </a:spcBef>
            <a:spcAft>
              <a:spcPct val="35000"/>
            </a:spcAft>
            <a:buNone/>
          </a:pPr>
          <a:endParaRPr lang="en-CA" sz="1300" kern="1200" dirty="0"/>
        </a:p>
        <a:p>
          <a:pPr marL="0" lvl="0" indent="0" algn="ctr" defTabSz="622300">
            <a:lnSpc>
              <a:spcPct val="90000"/>
            </a:lnSpc>
            <a:spcBef>
              <a:spcPct val="0"/>
            </a:spcBef>
            <a:spcAft>
              <a:spcPct val="35000"/>
            </a:spcAft>
            <a:buNone/>
          </a:pPr>
          <a:r>
            <a:rPr lang="en-CA" sz="1300" b="0" i="0" kern="1200" dirty="0"/>
            <a:t>Connexions interns work a minimum of seven hours a week for 12 weeks (one term) with an organization active in their field of study.</a:t>
          </a:r>
          <a:endParaRPr lang="en-CA" sz="1300" kern="1200" dirty="0"/>
        </a:p>
      </dsp:txBody>
      <dsp:txXfrm>
        <a:off x="4433133" y="1402364"/>
        <a:ext cx="3587618" cy="332703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D8D20-3808-4614-9624-E297DA22D374}">
      <dsp:nvSpPr>
        <dsp:cNvPr id="0" name=""/>
        <dsp:cNvSpPr/>
      </dsp:nvSpPr>
      <dsp:spPr>
        <a:xfrm>
          <a:off x="4109557" y="844599"/>
          <a:ext cx="3020338" cy="354783"/>
        </a:xfrm>
        <a:custGeom>
          <a:avLst/>
          <a:gdLst/>
          <a:ahLst/>
          <a:cxnLst/>
          <a:rect l="0" t="0" r="0" b="0"/>
          <a:pathLst>
            <a:path>
              <a:moveTo>
                <a:pt x="0" y="0"/>
              </a:moveTo>
              <a:lnTo>
                <a:pt x="0" y="177417"/>
              </a:lnTo>
              <a:lnTo>
                <a:pt x="3020338" y="177417"/>
              </a:lnTo>
              <a:lnTo>
                <a:pt x="3020338" y="354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E7F479-EADB-4897-9C79-107E3C0A8E52}">
      <dsp:nvSpPr>
        <dsp:cNvPr id="0" name=""/>
        <dsp:cNvSpPr/>
      </dsp:nvSpPr>
      <dsp:spPr>
        <a:xfrm>
          <a:off x="4410285" y="2043983"/>
          <a:ext cx="253379" cy="1976363"/>
        </a:xfrm>
        <a:custGeom>
          <a:avLst/>
          <a:gdLst/>
          <a:ahLst/>
          <a:cxnLst/>
          <a:rect l="0" t="0" r="0" b="0"/>
          <a:pathLst>
            <a:path>
              <a:moveTo>
                <a:pt x="0" y="0"/>
              </a:moveTo>
              <a:lnTo>
                <a:pt x="0" y="1976363"/>
              </a:lnTo>
              <a:lnTo>
                <a:pt x="253379" y="197636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D439C7-9555-429F-ABDB-EA1A907EEBD6}">
      <dsp:nvSpPr>
        <dsp:cNvPr id="0" name=""/>
        <dsp:cNvSpPr/>
      </dsp:nvSpPr>
      <dsp:spPr>
        <a:xfrm>
          <a:off x="4410285" y="2043983"/>
          <a:ext cx="253379" cy="777031"/>
        </a:xfrm>
        <a:custGeom>
          <a:avLst/>
          <a:gdLst/>
          <a:ahLst/>
          <a:cxnLst/>
          <a:rect l="0" t="0" r="0" b="0"/>
          <a:pathLst>
            <a:path>
              <a:moveTo>
                <a:pt x="0" y="0"/>
              </a:moveTo>
              <a:lnTo>
                <a:pt x="0" y="777031"/>
              </a:lnTo>
              <a:lnTo>
                <a:pt x="253379" y="77703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DDD7C9-685E-452F-9F77-29CED8D5DEC0}">
      <dsp:nvSpPr>
        <dsp:cNvPr id="0" name=""/>
        <dsp:cNvSpPr/>
      </dsp:nvSpPr>
      <dsp:spPr>
        <a:xfrm>
          <a:off x="4109557" y="844599"/>
          <a:ext cx="976407" cy="354783"/>
        </a:xfrm>
        <a:custGeom>
          <a:avLst/>
          <a:gdLst/>
          <a:ahLst/>
          <a:cxnLst/>
          <a:rect l="0" t="0" r="0" b="0"/>
          <a:pathLst>
            <a:path>
              <a:moveTo>
                <a:pt x="0" y="0"/>
              </a:moveTo>
              <a:lnTo>
                <a:pt x="0" y="177417"/>
              </a:lnTo>
              <a:lnTo>
                <a:pt x="976407" y="177417"/>
              </a:lnTo>
              <a:lnTo>
                <a:pt x="976407" y="354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B65519-6128-4B7C-A5F5-14B25DF4AC19}">
      <dsp:nvSpPr>
        <dsp:cNvPr id="0" name=""/>
        <dsp:cNvSpPr/>
      </dsp:nvSpPr>
      <dsp:spPr>
        <a:xfrm>
          <a:off x="2375239" y="2043983"/>
          <a:ext cx="244494" cy="777031"/>
        </a:xfrm>
        <a:custGeom>
          <a:avLst/>
          <a:gdLst/>
          <a:ahLst/>
          <a:cxnLst/>
          <a:rect l="0" t="0" r="0" b="0"/>
          <a:pathLst>
            <a:path>
              <a:moveTo>
                <a:pt x="0" y="0"/>
              </a:moveTo>
              <a:lnTo>
                <a:pt x="0" y="777031"/>
              </a:lnTo>
              <a:lnTo>
                <a:pt x="244494" y="77703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D2518A-60CE-4A16-8E59-6F51498A4F0F}">
      <dsp:nvSpPr>
        <dsp:cNvPr id="0" name=""/>
        <dsp:cNvSpPr/>
      </dsp:nvSpPr>
      <dsp:spPr>
        <a:xfrm>
          <a:off x="3050919" y="844599"/>
          <a:ext cx="1058638" cy="354783"/>
        </a:xfrm>
        <a:custGeom>
          <a:avLst/>
          <a:gdLst/>
          <a:ahLst/>
          <a:cxnLst/>
          <a:rect l="0" t="0" r="0" b="0"/>
          <a:pathLst>
            <a:path>
              <a:moveTo>
                <a:pt x="1058638" y="0"/>
              </a:moveTo>
              <a:lnTo>
                <a:pt x="1058638" y="177417"/>
              </a:lnTo>
              <a:lnTo>
                <a:pt x="0" y="177417"/>
              </a:lnTo>
              <a:lnTo>
                <a:pt x="0" y="354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9DEF31-258D-43DA-9D07-1BA9077A7A65}">
      <dsp:nvSpPr>
        <dsp:cNvPr id="0" name=""/>
        <dsp:cNvSpPr/>
      </dsp:nvSpPr>
      <dsp:spPr>
        <a:xfrm>
          <a:off x="998103" y="844599"/>
          <a:ext cx="3111454" cy="354783"/>
        </a:xfrm>
        <a:custGeom>
          <a:avLst/>
          <a:gdLst/>
          <a:ahLst/>
          <a:cxnLst/>
          <a:rect l="0" t="0" r="0" b="0"/>
          <a:pathLst>
            <a:path>
              <a:moveTo>
                <a:pt x="3111454" y="0"/>
              </a:moveTo>
              <a:lnTo>
                <a:pt x="3111454" y="177417"/>
              </a:lnTo>
              <a:lnTo>
                <a:pt x="0" y="177417"/>
              </a:lnTo>
              <a:lnTo>
                <a:pt x="0" y="35478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CD167A-D8CF-4B34-8D66-C3C18B123F16}">
      <dsp:nvSpPr>
        <dsp:cNvPr id="0" name=""/>
        <dsp:cNvSpPr/>
      </dsp:nvSpPr>
      <dsp:spPr>
        <a:xfrm>
          <a:off x="3130945" y="0"/>
          <a:ext cx="1957224" cy="844599"/>
        </a:xfrm>
        <a:prstGeom prst="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CA" sz="2100" kern="1200" noProof="0" dirty="0">
              <a:solidFill>
                <a:schemeClr val="bg1"/>
              </a:solidFill>
            </a:rPr>
            <a:t>Plan de cours </a:t>
          </a:r>
          <a:r>
            <a:rPr lang="en-CA" sz="2100" kern="1200" dirty="0">
              <a:solidFill>
                <a:schemeClr val="bg1"/>
              </a:solidFill>
            </a:rPr>
            <a:t>Course Syllabus</a:t>
          </a:r>
        </a:p>
      </dsp:txBody>
      <dsp:txXfrm>
        <a:off x="3130945" y="0"/>
        <a:ext cx="1957224" cy="844599"/>
      </dsp:txXfrm>
    </dsp:sp>
    <dsp:sp modelId="{20FE4A28-6F7F-4A08-AB10-E637275925BA}">
      <dsp:nvSpPr>
        <dsp:cNvPr id="0" name=""/>
        <dsp:cNvSpPr/>
      </dsp:nvSpPr>
      <dsp:spPr>
        <a:xfrm>
          <a:off x="153503" y="1199383"/>
          <a:ext cx="1689199" cy="84459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fr-CA" sz="1700" kern="1200" noProof="0" dirty="0">
              <a:solidFill>
                <a:schemeClr val="tx1"/>
              </a:solidFill>
            </a:rPr>
            <a:t>Renseignements détaillés </a:t>
          </a:r>
          <a:r>
            <a:rPr lang="en-CA" sz="1700" kern="1200" dirty="0">
              <a:solidFill>
                <a:schemeClr val="tx1"/>
              </a:solidFill>
            </a:rPr>
            <a:t>/        Full Information</a:t>
          </a:r>
        </a:p>
      </dsp:txBody>
      <dsp:txXfrm>
        <a:off x="153503" y="1199383"/>
        <a:ext cx="1689199" cy="844599"/>
      </dsp:txXfrm>
    </dsp:sp>
    <dsp:sp modelId="{84C869A6-1EC6-4C50-B052-B9EE83988BF5}">
      <dsp:nvSpPr>
        <dsp:cNvPr id="0" name=""/>
        <dsp:cNvSpPr/>
      </dsp:nvSpPr>
      <dsp:spPr>
        <a:xfrm>
          <a:off x="2206320" y="1199383"/>
          <a:ext cx="1689199" cy="84459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CA" sz="1700" kern="1200" noProof="0" dirty="0">
              <a:solidFill>
                <a:schemeClr val="tx1"/>
              </a:solidFill>
            </a:rPr>
            <a:t>Échéancier </a:t>
          </a:r>
          <a:r>
            <a:rPr lang="fr-CA" sz="1700" kern="1200" dirty="0">
              <a:solidFill>
                <a:schemeClr val="tx1"/>
              </a:solidFill>
            </a:rPr>
            <a:t>Calendar</a:t>
          </a:r>
        </a:p>
      </dsp:txBody>
      <dsp:txXfrm>
        <a:off x="2206320" y="1199383"/>
        <a:ext cx="1689199" cy="844599"/>
      </dsp:txXfrm>
    </dsp:sp>
    <dsp:sp modelId="{3AF3217F-99F7-4496-8889-B00750527F2A}">
      <dsp:nvSpPr>
        <dsp:cNvPr id="0" name=""/>
        <dsp:cNvSpPr/>
      </dsp:nvSpPr>
      <dsp:spPr>
        <a:xfrm>
          <a:off x="2619734" y="2398714"/>
          <a:ext cx="1689199" cy="844599"/>
        </a:xfrm>
        <a:prstGeom prst="rect">
          <a:avLst/>
        </a:prstGeom>
        <a:solidFill>
          <a:schemeClr val="accent3">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CA" sz="1700" kern="1200" noProof="0" dirty="0">
              <a:solidFill>
                <a:schemeClr val="tx1"/>
              </a:solidFill>
            </a:rPr>
            <a:t>Dates butoirs </a:t>
          </a:r>
          <a:r>
            <a:rPr lang="en-CA" sz="1700" kern="1200" dirty="0">
              <a:solidFill>
                <a:schemeClr val="tx1"/>
              </a:solidFill>
            </a:rPr>
            <a:t>Deadlines</a:t>
          </a:r>
        </a:p>
      </dsp:txBody>
      <dsp:txXfrm>
        <a:off x="2619734" y="2398714"/>
        <a:ext cx="1689199" cy="844599"/>
      </dsp:txXfrm>
    </dsp:sp>
    <dsp:sp modelId="{8AC7DB4E-ECC2-4735-9CA0-F5CE5910CED6}">
      <dsp:nvSpPr>
        <dsp:cNvPr id="0" name=""/>
        <dsp:cNvSpPr/>
      </dsp:nvSpPr>
      <dsp:spPr>
        <a:xfrm>
          <a:off x="4241365" y="1199383"/>
          <a:ext cx="1689199" cy="84459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CA" sz="1700" kern="1200" dirty="0">
              <a:solidFill>
                <a:schemeClr val="tx1"/>
              </a:solidFill>
            </a:rPr>
            <a:t>Rapport final </a:t>
          </a:r>
          <a:r>
            <a:rPr lang="en-CA" sz="1700" kern="1200" noProof="0" dirty="0">
              <a:solidFill>
                <a:schemeClr val="tx1"/>
              </a:solidFill>
            </a:rPr>
            <a:t>Final Report</a:t>
          </a:r>
        </a:p>
      </dsp:txBody>
      <dsp:txXfrm>
        <a:off x="4241365" y="1199383"/>
        <a:ext cx="1689199" cy="844599"/>
      </dsp:txXfrm>
    </dsp:sp>
    <dsp:sp modelId="{6B488807-8E9D-4FCC-BE1C-DBB9F407B353}">
      <dsp:nvSpPr>
        <dsp:cNvPr id="0" name=""/>
        <dsp:cNvSpPr/>
      </dsp:nvSpPr>
      <dsp:spPr>
        <a:xfrm>
          <a:off x="4663665" y="2398714"/>
          <a:ext cx="2043339" cy="844599"/>
        </a:xfrm>
        <a:prstGeom prst="rect">
          <a:avLst/>
        </a:prstGeom>
        <a:solidFill>
          <a:schemeClr val="accent3">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CA" sz="1700" kern="1200" noProof="0" dirty="0">
              <a:solidFill>
                <a:schemeClr val="tx1"/>
              </a:solidFill>
            </a:rPr>
            <a:t>Lignes directrices </a:t>
          </a:r>
          <a:r>
            <a:rPr lang="en-CA" sz="1700" kern="1200" dirty="0">
              <a:solidFill>
                <a:schemeClr val="tx1"/>
              </a:solidFill>
            </a:rPr>
            <a:t>Guidelines</a:t>
          </a:r>
        </a:p>
      </dsp:txBody>
      <dsp:txXfrm>
        <a:off x="4663665" y="2398714"/>
        <a:ext cx="2043339" cy="844599"/>
      </dsp:txXfrm>
    </dsp:sp>
    <dsp:sp modelId="{4AA7CE51-56EE-42EF-9013-9BDEEC6D0E70}">
      <dsp:nvSpPr>
        <dsp:cNvPr id="0" name=""/>
        <dsp:cNvSpPr/>
      </dsp:nvSpPr>
      <dsp:spPr>
        <a:xfrm>
          <a:off x="4663665" y="3598046"/>
          <a:ext cx="2338899" cy="844599"/>
        </a:xfrm>
        <a:prstGeom prst="rect">
          <a:avLst/>
        </a:prstGeom>
        <a:solidFill>
          <a:schemeClr val="accent3">
            <a:alpha val="50000"/>
          </a:schemeClr>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CA" sz="1700" kern="1200" noProof="0" dirty="0">
              <a:solidFill>
                <a:schemeClr val="tx1"/>
              </a:solidFill>
            </a:rPr>
            <a:t>Structure et contenu</a:t>
          </a:r>
        </a:p>
        <a:p>
          <a:pPr marL="0" lvl="0" indent="0" algn="ctr" defTabSz="755650">
            <a:lnSpc>
              <a:spcPct val="90000"/>
            </a:lnSpc>
            <a:spcBef>
              <a:spcPct val="0"/>
            </a:spcBef>
            <a:spcAft>
              <a:spcPct val="35000"/>
            </a:spcAft>
            <a:buNone/>
          </a:pPr>
          <a:r>
            <a:rPr lang="en-CA" sz="1700" kern="1200" dirty="0">
              <a:solidFill>
                <a:schemeClr val="tx1"/>
              </a:solidFill>
            </a:rPr>
            <a:t>Structure and Content</a:t>
          </a:r>
        </a:p>
      </dsp:txBody>
      <dsp:txXfrm>
        <a:off x="4663665" y="3598046"/>
        <a:ext cx="2338899" cy="844599"/>
      </dsp:txXfrm>
    </dsp:sp>
    <dsp:sp modelId="{455C6804-1A31-4CD7-9F6E-C289189E4246}">
      <dsp:nvSpPr>
        <dsp:cNvPr id="0" name=""/>
        <dsp:cNvSpPr/>
      </dsp:nvSpPr>
      <dsp:spPr>
        <a:xfrm>
          <a:off x="6285296" y="1199383"/>
          <a:ext cx="1689199" cy="84459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CA" sz="1700" kern="1200" noProof="0" dirty="0">
              <a:solidFill>
                <a:schemeClr val="tx1"/>
              </a:solidFill>
            </a:rPr>
            <a:t>Coordonnées </a:t>
          </a:r>
          <a:r>
            <a:rPr lang="en-CA" sz="1700" kern="1200" dirty="0">
              <a:solidFill>
                <a:schemeClr val="tx1"/>
              </a:solidFill>
            </a:rPr>
            <a:t>Contact Information</a:t>
          </a:r>
        </a:p>
      </dsp:txBody>
      <dsp:txXfrm>
        <a:off x="6285296" y="1199383"/>
        <a:ext cx="1689199" cy="8445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8040B-B095-4AE0-BA61-F8F44C35DF8B}">
      <dsp:nvSpPr>
        <dsp:cNvPr id="0" name=""/>
        <dsp:cNvSpPr/>
      </dsp:nvSpPr>
      <dsp:spPr>
        <a:xfrm>
          <a:off x="0" y="0"/>
          <a:ext cx="918238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5D02DC-A08C-4341-9DFA-B3EA1EF0A4F3}">
      <dsp:nvSpPr>
        <dsp:cNvPr id="0" name=""/>
        <dsp:cNvSpPr/>
      </dsp:nvSpPr>
      <dsp:spPr>
        <a:xfrm>
          <a:off x="0" y="0"/>
          <a:ext cx="1553113" cy="435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en-CA" sz="6500" kern="1200" dirty="0">
              <a:solidFill>
                <a:schemeClr val="accent5"/>
              </a:solidFill>
            </a:rPr>
            <a:t>*</a:t>
          </a:r>
        </a:p>
      </dsp:txBody>
      <dsp:txXfrm>
        <a:off x="0" y="0"/>
        <a:ext cx="1553113" cy="4352525"/>
      </dsp:txXfrm>
    </dsp:sp>
    <dsp:sp modelId="{20B8F251-4D26-46AA-ABCA-4C0A3E636E05}">
      <dsp:nvSpPr>
        <dsp:cNvPr id="0" name=""/>
        <dsp:cNvSpPr/>
      </dsp:nvSpPr>
      <dsp:spPr>
        <a:xfrm>
          <a:off x="1669597" y="51165"/>
          <a:ext cx="2989743" cy="482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CA" sz="2200" kern="1200" dirty="0">
              <a:hlinkClick xmlns:r="http://schemas.openxmlformats.org/officeDocument/2006/relationships" r:id="rId1"/>
            </a:rPr>
            <a:t>Page Web / Webpage</a:t>
          </a:r>
          <a:endParaRPr lang="en-CA" sz="2200" kern="1200" dirty="0"/>
        </a:p>
      </dsp:txBody>
      <dsp:txXfrm>
        <a:off x="1669597" y="51165"/>
        <a:ext cx="2989743" cy="482092"/>
      </dsp:txXfrm>
    </dsp:sp>
    <dsp:sp modelId="{17F48FD5-EF8B-44F7-8CBD-945AD864499F}">
      <dsp:nvSpPr>
        <dsp:cNvPr id="0" name=""/>
        <dsp:cNvSpPr/>
      </dsp:nvSpPr>
      <dsp:spPr>
        <a:xfrm>
          <a:off x="4775824" y="51165"/>
          <a:ext cx="3927327"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Survol d</a:t>
          </a:r>
          <a:r>
            <a:rPr lang="en-CA" sz="1200" kern="1200" dirty="0"/>
            <a:t>u programme / Program Overview</a:t>
          </a:r>
        </a:p>
      </dsp:txBody>
      <dsp:txXfrm>
        <a:off x="4775824" y="51165"/>
        <a:ext cx="3927327" cy="340770"/>
      </dsp:txXfrm>
    </dsp:sp>
    <dsp:sp modelId="{40D78880-B912-4E8C-9211-A9AF322D3785}">
      <dsp:nvSpPr>
        <dsp:cNvPr id="0" name=""/>
        <dsp:cNvSpPr/>
      </dsp:nvSpPr>
      <dsp:spPr>
        <a:xfrm>
          <a:off x="4659340" y="391936"/>
          <a:ext cx="29897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2190DC-87FE-4651-A39B-C53CE24DDD74}">
      <dsp:nvSpPr>
        <dsp:cNvPr id="0" name=""/>
        <dsp:cNvSpPr/>
      </dsp:nvSpPr>
      <dsp:spPr>
        <a:xfrm>
          <a:off x="4775824" y="391936"/>
          <a:ext cx="3872854"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Présentation PPT </a:t>
          </a:r>
          <a:r>
            <a:rPr lang="en-CA" sz="1200" kern="1200" noProof="0" dirty="0"/>
            <a:t>Presentation + </a:t>
          </a:r>
          <a:r>
            <a:rPr lang="fr-CA" sz="1200" kern="1200" noProof="0" dirty="0"/>
            <a:t>Documents</a:t>
          </a:r>
        </a:p>
      </dsp:txBody>
      <dsp:txXfrm>
        <a:off x="4775824" y="391936"/>
        <a:ext cx="3872854" cy="340770"/>
      </dsp:txXfrm>
    </dsp:sp>
    <dsp:sp modelId="{B329BE29-E6AC-4FDB-8B83-9106EDBB2939}">
      <dsp:nvSpPr>
        <dsp:cNvPr id="0" name=""/>
        <dsp:cNvSpPr/>
      </dsp:nvSpPr>
      <dsp:spPr>
        <a:xfrm>
          <a:off x="4659340" y="732706"/>
          <a:ext cx="29897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2F3133-8C36-4A3D-A9E9-EBC7386F0ECC}">
      <dsp:nvSpPr>
        <dsp:cNvPr id="0" name=""/>
        <dsp:cNvSpPr/>
      </dsp:nvSpPr>
      <dsp:spPr>
        <a:xfrm>
          <a:off x="4775824" y="732706"/>
          <a:ext cx="2989743"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Coordonnées / </a:t>
          </a:r>
          <a:r>
            <a:rPr lang="en-CA" sz="1200" kern="1200" dirty="0"/>
            <a:t>Contact Information</a:t>
          </a:r>
        </a:p>
      </dsp:txBody>
      <dsp:txXfrm>
        <a:off x="4775824" y="732706"/>
        <a:ext cx="2989743" cy="340770"/>
      </dsp:txXfrm>
    </dsp:sp>
    <dsp:sp modelId="{6AB268F5-EF08-490A-8560-419A4E3FF4AA}">
      <dsp:nvSpPr>
        <dsp:cNvPr id="0" name=""/>
        <dsp:cNvSpPr/>
      </dsp:nvSpPr>
      <dsp:spPr>
        <a:xfrm>
          <a:off x="1553113" y="1073477"/>
          <a:ext cx="621245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AAB1A2-C08B-4152-9DCC-C17C521D301A}">
      <dsp:nvSpPr>
        <dsp:cNvPr id="0" name=""/>
        <dsp:cNvSpPr/>
      </dsp:nvSpPr>
      <dsp:spPr>
        <a:xfrm>
          <a:off x="1669597" y="1124642"/>
          <a:ext cx="2942954" cy="1023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fr-CA" sz="2200" kern="1200" noProof="0" dirty="0">
              <a:hlinkClick xmlns:r="http://schemas.openxmlformats.org/officeDocument/2006/relationships" r:id="rId2"/>
            </a:rPr>
            <a:t>Portail </a:t>
          </a:r>
          <a:r>
            <a:rPr lang="en-CA" sz="2200" kern="1200" dirty="0">
              <a:hlinkClick xmlns:r="http://schemas.openxmlformats.org/officeDocument/2006/relationships" r:id="rId2"/>
            </a:rPr>
            <a:t>Connexions </a:t>
          </a:r>
          <a:r>
            <a:rPr lang="fr-CA" sz="2200" kern="1200" noProof="0" dirty="0">
              <a:hlinkClick xmlns:r="http://schemas.openxmlformats.org/officeDocument/2006/relationships" r:id="rId2"/>
            </a:rPr>
            <a:t>Connexions </a:t>
          </a:r>
          <a:r>
            <a:rPr lang="en-CA" sz="2200" kern="1200" dirty="0">
              <a:hlinkClick xmlns:r="http://schemas.openxmlformats.org/officeDocument/2006/relationships" r:id="rId2"/>
            </a:rPr>
            <a:t>Portal </a:t>
          </a:r>
          <a:endParaRPr lang="en-CA" sz="2200" kern="1200" dirty="0"/>
        </a:p>
      </dsp:txBody>
      <dsp:txXfrm>
        <a:off x="1669597" y="1124642"/>
        <a:ext cx="2942954" cy="1023310"/>
      </dsp:txXfrm>
    </dsp:sp>
    <dsp:sp modelId="{CCCC5956-185E-476D-B6B7-58FCC50042AE}">
      <dsp:nvSpPr>
        <dsp:cNvPr id="0" name=""/>
        <dsp:cNvSpPr/>
      </dsp:nvSpPr>
      <dsp:spPr>
        <a:xfrm>
          <a:off x="4729035" y="1124642"/>
          <a:ext cx="2783152"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Plan de cours / </a:t>
          </a:r>
          <a:r>
            <a:rPr lang="en-CA" sz="1200" kern="1200" dirty="0"/>
            <a:t>Course Syllabus</a:t>
          </a:r>
        </a:p>
      </dsp:txBody>
      <dsp:txXfrm>
        <a:off x="4729035" y="1124642"/>
        <a:ext cx="2783152" cy="340770"/>
      </dsp:txXfrm>
    </dsp:sp>
    <dsp:sp modelId="{DDFBEF98-C96E-433E-884D-20830CFDCAF8}">
      <dsp:nvSpPr>
        <dsp:cNvPr id="0" name=""/>
        <dsp:cNvSpPr/>
      </dsp:nvSpPr>
      <dsp:spPr>
        <a:xfrm>
          <a:off x="4612551" y="1465413"/>
          <a:ext cx="29897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97577F-5BD3-4DF0-91B7-83F779E66228}">
      <dsp:nvSpPr>
        <dsp:cNvPr id="0" name=""/>
        <dsp:cNvSpPr/>
      </dsp:nvSpPr>
      <dsp:spPr>
        <a:xfrm>
          <a:off x="4729035" y="1465413"/>
          <a:ext cx="2989743"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CA" sz="1200" kern="1200" dirty="0"/>
            <a:t>Documents</a:t>
          </a:r>
          <a:endParaRPr lang="en-CA" sz="2400" kern="1200" dirty="0"/>
        </a:p>
      </dsp:txBody>
      <dsp:txXfrm>
        <a:off x="4729035" y="1465413"/>
        <a:ext cx="2989743" cy="340770"/>
      </dsp:txXfrm>
    </dsp:sp>
    <dsp:sp modelId="{37B5601A-1751-4030-BB43-126EDF96351A}">
      <dsp:nvSpPr>
        <dsp:cNvPr id="0" name=""/>
        <dsp:cNvSpPr/>
      </dsp:nvSpPr>
      <dsp:spPr>
        <a:xfrm>
          <a:off x="4612551" y="1806183"/>
          <a:ext cx="29897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350648-89DE-4A43-B4B7-70FED84118D9}">
      <dsp:nvSpPr>
        <dsp:cNvPr id="0" name=""/>
        <dsp:cNvSpPr/>
      </dsp:nvSpPr>
      <dsp:spPr>
        <a:xfrm>
          <a:off x="4729035" y="1806183"/>
          <a:ext cx="3905023"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Formulaire de candidature </a:t>
          </a:r>
          <a:r>
            <a:rPr lang="en-CA" sz="1200" kern="1200" dirty="0"/>
            <a:t>/ Application Form</a:t>
          </a:r>
        </a:p>
      </dsp:txBody>
      <dsp:txXfrm>
        <a:off x="4729035" y="1806183"/>
        <a:ext cx="3905023" cy="340770"/>
      </dsp:txXfrm>
    </dsp:sp>
    <dsp:sp modelId="{7B8F0D22-1401-4DC9-BDA5-A40791E766AD}">
      <dsp:nvSpPr>
        <dsp:cNvPr id="0" name=""/>
        <dsp:cNvSpPr/>
      </dsp:nvSpPr>
      <dsp:spPr>
        <a:xfrm>
          <a:off x="1553113" y="2147953"/>
          <a:ext cx="621245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DCF0F8-6302-4576-BBC0-6BA1D53211D2}">
      <dsp:nvSpPr>
        <dsp:cNvPr id="0" name=""/>
        <dsp:cNvSpPr/>
      </dsp:nvSpPr>
      <dsp:spPr>
        <a:xfrm>
          <a:off x="1669597" y="2199119"/>
          <a:ext cx="2989743" cy="1023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fr-CA" sz="2200" kern="1200" noProof="0" dirty="0">
              <a:hlinkClick xmlns:r="http://schemas.openxmlformats.org/officeDocument/2006/relationships" r:id="rId3"/>
            </a:rPr>
            <a:t>Outils promotionnels </a:t>
          </a:r>
          <a:r>
            <a:rPr lang="en-CA" sz="2200" kern="1200" dirty="0">
              <a:hlinkClick xmlns:r="http://schemas.openxmlformats.org/officeDocument/2006/relationships" r:id="rId3"/>
            </a:rPr>
            <a:t>Promotional Tools</a:t>
          </a:r>
          <a:endParaRPr lang="en-CA" sz="2200" kern="1200" dirty="0"/>
        </a:p>
      </dsp:txBody>
      <dsp:txXfrm>
        <a:off x="1669597" y="2199119"/>
        <a:ext cx="2989743" cy="1023310"/>
      </dsp:txXfrm>
    </dsp:sp>
    <dsp:sp modelId="{0D72795C-5B67-4BA6-A396-583E984BADBF}">
      <dsp:nvSpPr>
        <dsp:cNvPr id="0" name=""/>
        <dsp:cNvSpPr/>
      </dsp:nvSpPr>
      <dsp:spPr>
        <a:xfrm>
          <a:off x="4775824" y="2199119"/>
          <a:ext cx="4153800"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Amélioration du CV / </a:t>
          </a:r>
          <a:r>
            <a:rPr lang="en-CA" sz="1200" kern="1200" dirty="0"/>
            <a:t>Resumé Optimization</a:t>
          </a:r>
        </a:p>
      </dsp:txBody>
      <dsp:txXfrm>
        <a:off x="4775824" y="2199119"/>
        <a:ext cx="4153800" cy="340770"/>
      </dsp:txXfrm>
    </dsp:sp>
    <dsp:sp modelId="{4903F67A-171A-455F-BFD6-CFC17FEB0A3B}">
      <dsp:nvSpPr>
        <dsp:cNvPr id="0" name=""/>
        <dsp:cNvSpPr/>
      </dsp:nvSpPr>
      <dsp:spPr>
        <a:xfrm>
          <a:off x="4659340" y="2539889"/>
          <a:ext cx="29897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5C35FA-AEAF-454B-BB03-1C093FBAAFED}">
      <dsp:nvSpPr>
        <dsp:cNvPr id="0" name=""/>
        <dsp:cNvSpPr/>
      </dsp:nvSpPr>
      <dsp:spPr>
        <a:xfrm>
          <a:off x="4775824" y="2539889"/>
          <a:ext cx="4399467"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r-CA" sz="1200" kern="1200" noProof="0" dirty="0"/>
            <a:t>Préparation à l’entrevue </a:t>
          </a:r>
          <a:r>
            <a:rPr lang="en-CA" sz="1200" kern="1200" dirty="0"/>
            <a:t>/ Interview Prep</a:t>
          </a:r>
        </a:p>
      </dsp:txBody>
      <dsp:txXfrm>
        <a:off x="4775824" y="2539889"/>
        <a:ext cx="4399467" cy="340770"/>
      </dsp:txXfrm>
    </dsp:sp>
    <dsp:sp modelId="{B1A88638-7CEC-4E12-86A7-ADAF83CAFC5E}">
      <dsp:nvSpPr>
        <dsp:cNvPr id="0" name=""/>
        <dsp:cNvSpPr/>
      </dsp:nvSpPr>
      <dsp:spPr>
        <a:xfrm>
          <a:off x="4659340" y="2880660"/>
          <a:ext cx="2989743"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C2E0A2-CA02-409E-BACA-834C51FE3A4E}">
      <dsp:nvSpPr>
        <dsp:cNvPr id="0" name=""/>
        <dsp:cNvSpPr/>
      </dsp:nvSpPr>
      <dsp:spPr>
        <a:xfrm>
          <a:off x="4775824" y="2880660"/>
          <a:ext cx="2989743" cy="340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CA" sz="1200" kern="1200" dirty="0"/>
            <a:t>Intro à LinkedIn / Intro to LinkedIn</a:t>
          </a:r>
        </a:p>
      </dsp:txBody>
      <dsp:txXfrm>
        <a:off x="4775824" y="2880660"/>
        <a:ext cx="2989743" cy="340770"/>
      </dsp:txXfrm>
    </dsp:sp>
    <dsp:sp modelId="{E4A446CE-3F8A-4CB9-8AF5-4E72DBE10484}">
      <dsp:nvSpPr>
        <dsp:cNvPr id="0" name=""/>
        <dsp:cNvSpPr/>
      </dsp:nvSpPr>
      <dsp:spPr>
        <a:xfrm>
          <a:off x="1553113" y="3222430"/>
          <a:ext cx="621245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AACFD63-D7F3-45DF-97FA-23F342BE08BE}">
      <dsp:nvSpPr>
        <dsp:cNvPr id="0" name=""/>
        <dsp:cNvSpPr/>
      </dsp:nvSpPr>
      <dsp:spPr>
        <a:xfrm>
          <a:off x="1669597" y="3273595"/>
          <a:ext cx="3743099" cy="1023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fr-CA" sz="2200" kern="1200" noProof="0" dirty="0">
              <a:hlinkClick xmlns:r="http://schemas.openxmlformats.org/officeDocument/2006/relationships" r:id="rId4"/>
            </a:rPr>
            <a:t>Prendre rendez-vous </a:t>
          </a:r>
          <a:r>
            <a:rPr lang="en-CA" sz="2200" kern="1200" noProof="0" dirty="0">
              <a:hlinkClick xmlns:r="http://schemas.openxmlformats.org/officeDocument/2006/relationships" r:id="rId4"/>
            </a:rPr>
            <a:t>Booking </a:t>
          </a:r>
          <a:r>
            <a:rPr lang="en-CA" sz="2200" kern="1200" dirty="0">
              <a:hlinkClick xmlns:r="http://schemas.openxmlformats.org/officeDocument/2006/relationships" r:id="rId4"/>
            </a:rPr>
            <a:t>an appointment</a:t>
          </a:r>
          <a:r>
            <a:rPr lang="en-CA" sz="2200" kern="1200" dirty="0"/>
            <a:t>  </a:t>
          </a:r>
        </a:p>
      </dsp:txBody>
      <dsp:txXfrm>
        <a:off x="1669597" y="3273595"/>
        <a:ext cx="3743099" cy="1023310"/>
      </dsp:txXfrm>
    </dsp:sp>
    <dsp:sp modelId="{948CB5F3-AC0A-41BE-8981-893EE882F38E}">
      <dsp:nvSpPr>
        <dsp:cNvPr id="0" name=""/>
        <dsp:cNvSpPr/>
      </dsp:nvSpPr>
      <dsp:spPr>
        <a:xfrm>
          <a:off x="1553113" y="4296906"/>
          <a:ext cx="621245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935F6-9B2B-4E21-AABA-63A7E7A412D2}">
      <dsp:nvSpPr>
        <dsp:cNvPr id="0" name=""/>
        <dsp:cNvSpPr/>
      </dsp:nvSpPr>
      <dsp:spPr>
        <a:xfrm>
          <a:off x="1952219" y="1788582"/>
          <a:ext cx="1455321" cy="1455321"/>
        </a:xfrm>
        <a:prstGeom prst="roundRect">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CA" sz="2300" b="1" i="0" kern="1200" dirty="0">
              <a:solidFill>
                <a:schemeClr val="accent4">
                  <a:lumMod val="75000"/>
                </a:schemeClr>
              </a:solidFill>
              <a:latin typeface="+mj-lt"/>
            </a:rPr>
            <a:t>Benefits</a:t>
          </a:r>
          <a:endParaRPr lang="en-CA" sz="2300" b="1" kern="1200" dirty="0">
            <a:solidFill>
              <a:schemeClr val="accent4">
                <a:lumMod val="75000"/>
              </a:schemeClr>
            </a:solidFill>
            <a:latin typeface="+mj-lt"/>
          </a:endParaRPr>
        </a:p>
      </dsp:txBody>
      <dsp:txXfrm>
        <a:off x="2023262" y="1859625"/>
        <a:ext cx="1313235" cy="1313235"/>
      </dsp:txXfrm>
    </dsp:sp>
    <dsp:sp modelId="{C23C3729-59DA-4981-B60C-B473F9806446}">
      <dsp:nvSpPr>
        <dsp:cNvPr id="0" name=""/>
        <dsp:cNvSpPr/>
      </dsp:nvSpPr>
      <dsp:spPr>
        <a:xfrm rot="16200000">
          <a:off x="2318683" y="1427386"/>
          <a:ext cx="722392" cy="0"/>
        </a:xfrm>
        <a:custGeom>
          <a:avLst/>
          <a:gdLst/>
          <a:ahLst/>
          <a:cxnLst/>
          <a:rect l="0" t="0" r="0" b="0"/>
          <a:pathLst>
            <a:path>
              <a:moveTo>
                <a:pt x="0" y="0"/>
              </a:moveTo>
              <a:lnTo>
                <a:pt x="722392" y="0"/>
              </a:lnTo>
            </a:path>
          </a:pathLst>
        </a:custGeom>
        <a:noFill/>
        <a:ln w="6350" cap="flat" cmpd="sng" algn="ctr">
          <a:solidFill>
            <a:schemeClr val="accent4">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50F7933-0386-44E2-825C-E0153C56D606}">
      <dsp:nvSpPr>
        <dsp:cNvPr id="0" name=""/>
        <dsp:cNvSpPr/>
      </dsp:nvSpPr>
      <dsp:spPr>
        <a:xfrm>
          <a:off x="1875611" y="91124"/>
          <a:ext cx="1608535" cy="975065"/>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CA" sz="1600" b="1" i="0" kern="1200" noProof="0" dirty="0">
              <a:solidFill>
                <a:schemeClr val="tx1"/>
              </a:solidFill>
            </a:rPr>
            <a:t>Professional Experience</a:t>
          </a:r>
          <a:endParaRPr lang="en-CA" sz="1600" b="1" kern="1200" noProof="0" dirty="0">
            <a:solidFill>
              <a:schemeClr val="tx1"/>
            </a:solidFill>
          </a:endParaRPr>
        </a:p>
      </dsp:txBody>
      <dsp:txXfrm>
        <a:off x="1923210" y="138723"/>
        <a:ext cx="1513337" cy="879867"/>
      </dsp:txXfrm>
    </dsp:sp>
    <dsp:sp modelId="{34137204-6DB2-4350-B6EC-6FBC2A3FA0FD}">
      <dsp:nvSpPr>
        <dsp:cNvPr id="0" name=""/>
        <dsp:cNvSpPr/>
      </dsp:nvSpPr>
      <dsp:spPr>
        <a:xfrm>
          <a:off x="3407540" y="2516243"/>
          <a:ext cx="564134" cy="0"/>
        </a:xfrm>
        <a:custGeom>
          <a:avLst/>
          <a:gdLst/>
          <a:ahLst/>
          <a:cxnLst/>
          <a:rect l="0" t="0" r="0" b="0"/>
          <a:pathLst>
            <a:path>
              <a:moveTo>
                <a:pt x="0" y="0"/>
              </a:moveTo>
              <a:lnTo>
                <a:pt x="564134" y="0"/>
              </a:lnTo>
            </a:path>
          </a:pathLst>
        </a:custGeom>
        <a:noFill/>
        <a:ln w="6350" cap="flat" cmpd="sng" algn="ctr">
          <a:solidFill>
            <a:schemeClr val="accent4">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1E89BC4-D0E1-4DB0-B10E-DEBAB80822E0}">
      <dsp:nvSpPr>
        <dsp:cNvPr id="0" name=""/>
        <dsp:cNvSpPr/>
      </dsp:nvSpPr>
      <dsp:spPr>
        <a:xfrm>
          <a:off x="3971675" y="2028710"/>
          <a:ext cx="1291581" cy="975065"/>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chemeClr val="tx1"/>
              </a:solidFill>
            </a:rPr>
            <a:t>Business Contacts</a:t>
          </a:r>
        </a:p>
      </dsp:txBody>
      <dsp:txXfrm>
        <a:off x="4019274" y="2076309"/>
        <a:ext cx="1196383" cy="879867"/>
      </dsp:txXfrm>
    </dsp:sp>
    <dsp:sp modelId="{387DDD89-39D7-4AE0-A1CC-3423FD8EB5AA}">
      <dsp:nvSpPr>
        <dsp:cNvPr id="0" name=""/>
        <dsp:cNvSpPr/>
      </dsp:nvSpPr>
      <dsp:spPr>
        <a:xfrm rot="5382693">
          <a:off x="2284449" y="3645012"/>
          <a:ext cx="802227" cy="0"/>
        </a:xfrm>
        <a:custGeom>
          <a:avLst/>
          <a:gdLst/>
          <a:ahLst/>
          <a:cxnLst/>
          <a:rect l="0" t="0" r="0" b="0"/>
          <a:pathLst>
            <a:path>
              <a:moveTo>
                <a:pt x="0" y="0"/>
              </a:moveTo>
              <a:lnTo>
                <a:pt x="802227" y="0"/>
              </a:lnTo>
            </a:path>
          </a:pathLst>
        </a:custGeom>
        <a:noFill/>
        <a:ln w="6350" cap="flat" cmpd="sng" algn="ctr">
          <a:solidFill>
            <a:schemeClr val="accent4">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59288C8-794E-4066-88CE-F9E129C53B8C}">
      <dsp:nvSpPr>
        <dsp:cNvPr id="0" name=""/>
        <dsp:cNvSpPr/>
      </dsp:nvSpPr>
      <dsp:spPr>
        <a:xfrm>
          <a:off x="1836404" y="4046120"/>
          <a:ext cx="1705437" cy="612233"/>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chemeClr val="tx1"/>
              </a:solidFill>
            </a:rPr>
            <a:t>Added Value</a:t>
          </a:r>
        </a:p>
        <a:p>
          <a:pPr marL="0" lvl="0" indent="0" algn="ctr" defTabSz="711200">
            <a:lnSpc>
              <a:spcPct val="90000"/>
            </a:lnSpc>
            <a:spcBef>
              <a:spcPct val="0"/>
            </a:spcBef>
            <a:spcAft>
              <a:spcPct val="35000"/>
            </a:spcAft>
            <a:buNone/>
          </a:pPr>
          <a:r>
            <a:rPr lang="en-CA" sz="1600" b="1" kern="1200" dirty="0">
              <a:solidFill>
                <a:schemeClr val="tx1"/>
              </a:solidFill>
            </a:rPr>
            <a:t>Employability</a:t>
          </a:r>
        </a:p>
      </dsp:txBody>
      <dsp:txXfrm>
        <a:off x="1866291" y="4076007"/>
        <a:ext cx="1645663" cy="552459"/>
      </dsp:txXfrm>
    </dsp:sp>
    <dsp:sp modelId="{6AFE9B4C-63CF-4491-9413-CE9A9979EEFA}">
      <dsp:nvSpPr>
        <dsp:cNvPr id="0" name=""/>
        <dsp:cNvSpPr/>
      </dsp:nvSpPr>
      <dsp:spPr>
        <a:xfrm rot="10800000">
          <a:off x="1354971" y="2516243"/>
          <a:ext cx="597247" cy="0"/>
        </a:xfrm>
        <a:custGeom>
          <a:avLst/>
          <a:gdLst/>
          <a:ahLst/>
          <a:cxnLst/>
          <a:rect l="0" t="0" r="0" b="0"/>
          <a:pathLst>
            <a:path>
              <a:moveTo>
                <a:pt x="0" y="0"/>
              </a:moveTo>
              <a:lnTo>
                <a:pt x="597247" y="0"/>
              </a:lnTo>
            </a:path>
          </a:pathLst>
        </a:custGeom>
        <a:noFill/>
        <a:ln w="6350" cap="flat" cmpd="sng" algn="ctr">
          <a:solidFill>
            <a:schemeClr val="accent4">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744C870-D5D3-4A4B-B501-41A8FE545FEC}">
      <dsp:nvSpPr>
        <dsp:cNvPr id="0" name=""/>
        <dsp:cNvSpPr/>
      </dsp:nvSpPr>
      <dsp:spPr>
        <a:xfrm>
          <a:off x="129616" y="2028710"/>
          <a:ext cx="1225354" cy="975065"/>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CA" sz="1600" b="1" kern="1200" dirty="0">
              <a:solidFill>
                <a:schemeClr val="tx1"/>
              </a:solidFill>
            </a:rPr>
            <a:t>Course Credits</a:t>
          </a:r>
        </a:p>
      </dsp:txBody>
      <dsp:txXfrm>
        <a:off x="177215" y="2076309"/>
        <a:ext cx="1130156" cy="8798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935F6-9B2B-4E21-AABA-63A7E7A412D2}">
      <dsp:nvSpPr>
        <dsp:cNvPr id="0" name=""/>
        <dsp:cNvSpPr/>
      </dsp:nvSpPr>
      <dsp:spPr>
        <a:xfrm>
          <a:off x="1774517" y="1723589"/>
          <a:ext cx="1960070" cy="1455321"/>
        </a:xfrm>
        <a:prstGeom prst="roundRect">
          <a:avLst/>
        </a:prstGeom>
        <a:solidFill>
          <a:schemeClr val="accent4"/>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CA" sz="2500" b="1" kern="1200" dirty="0">
              <a:solidFill>
                <a:schemeClr val="bg1"/>
              </a:solidFill>
              <a:latin typeface="+mj-lt"/>
            </a:rPr>
            <a:t>Avantages</a:t>
          </a:r>
        </a:p>
      </dsp:txBody>
      <dsp:txXfrm>
        <a:off x="1845560" y="1794632"/>
        <a:ext cx="1817984" cy="1313235"/>
      </dsp:txXfrm>
    </dsp:sp>
    <dsp:sp modelId="{C23C3729-59DA-4981-B60C-B473F9806446}">
      <dsp:nvSpPr>
        <dsp:cNvPr id="0" name=""/>
        <dsp:cNvSpPr/>
      </dsp:nvSpPr>
      <dsp:spPr>
        <a:xfrm rot="16200000">
          <a:off x="2320187" y="1289224"/>
          <a:ext cx="868730" cy="0"/>
        </a:xfrm>
        <a:custGeom>
          <a:avLst/>
          <a:gdLst/>
          <a:ahLst/>
          <a:cxnLst/>
          <a:rect l="0" t="0" r="0" b="0"/>
          <a:pathLst>
            <a:path>
              <a:moveTo>
                <a:pt x="0" y="0"/>
              </a:moveTo>
              <a:lnTo>
                <a:pt x="868730"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0F7933-0386-44E2-825C-E0153C56D606}">
      <dsp:nvSpPr>
        <dsp:cNvPr id="0" name=""/>
        <dsp:cNvSpPr/>
      </dsp:nvSpPr>
      <dsp:spPr>
        <a:xfrm>
          <a:off x="1653660" y="172469"/>
          <a:ext cx="2201785" cy="682389"/>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fr-FR" sz="1600" b="1" i="0" kern="1200" dirty="0"/>
            <a:t>Expérience</a:t>
          </a:r>
        </a:p>
        <a:p>
          <a:pPr marL="0" lvl="0" indent="0" algn="ctr" defTabSz="711200">
            <a:lnSpc>
              <a:spcPct val="90000"/>
            </a:lnSpc>
            <a:spcBef>
              <a:spcPct val="0"/>
            </a:spcBef>
            <a:spcAft>
              <a:spcPct val="35000"/>
            </a:spcAft>
            <a:buNone/>
          </a:pPr>
          <a:r>
            <a:rPr lang="fr-FR" sz="1600" b="1" i="0" kern="1200" dirty="0"/>
            <a:t>professionnelle</a:t>
          </a:r>
          <a:endParaRPr lang="en-CA" sz="1600" b="1" kern="1200" dirty="0"/>
        </a:p>
      </dsp:txBody>
      <dsp:txXfrm>
        <a:off x="1686971" y="205780"/>
        <a:ext cx="2135163" cy="615767"/>
      </dsp:txXfrm>
    </dsp:sp>
    <dsp:sp modelId="{34137204-6DB2-4350-B6EC-6FBC2A3FA0FD}">
      <dsp:nvSpPr>
        <dsp:cNvPr id="0" name=""/>
        <dsp:cNvSpPr/>
      </dsp:nvSpPr>
      <dsp:spPr>
        <a:xfrm rot="15390">
          <a:off x="3734586" y="2456468"/>
          <a:ext cx="371279" cy="0"/>
        </a:xfrm>
        <a:custGeom>
          <a:avLst/>
          <a:gdLst/>
          <a:ahLst/>
          <a:cxnLst/>
          <a:rect l="0" t="0" r="0" b="0"/>
          <a:pathLst>
            <a:path>
              <a:moveTo>
                <a:pt x="0" y="0"/>
              </a:moveTo>
              <a:lnTo>
                <a:pt x="371279"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E89BC4-D0E1-4DB0-B10E-DEBAB80822E0}">
      <dsp:nvSpPr>
        <dsp:cNvPr id="0" name=""/>
        <dsp:cNvSpPr/>
      </dsp:nvSpPr>
      <dsp:spPr>
        <a:xfrm>
          <a:off x="4105863" y="2104464"/>
          <a:ext cx="1135619" cy="710754"/>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fr-CA" sz="1600" b="1" kern="1200" noProof="0" dirty="0"/>
            <a:t>Relations d’affaires</a:t>
          </a:r>
        </a:p>
      </dsp:txBody>
      <dsp:txXfrm>
        <a:off x="4140559" y="2139160"/>
        <a:ext cx="1066227" cy="641362"/>
      </dsp:txXfrm>
    </dsp:sp>
    <dsp:sp modelId="{387DDD89-39D7-4AE0-A1CC-3423FD8EB5AA}">
      <dsp:nvSpPr>
        <dsp:cNvPr id="0" name=""/>
        <dsp:cNvSpPr/>
      </dsp:nvSpPr>
      <dsp:spPr>
        <a:xfrm rot="5400000">
          <a:off x="2294472" y="3638991"/>
          <a:ext cx="920160" cy="0"/>
        </a:xfrm>
        <a:custGeom>
          <a:avLst/>
          <a:gdLst/>
          <a:ahLst/>
          <a:cxnLst/>
          <a:rect l="0" t="0" r="0" b="0"/>
          <a:pathLst>
            <a:path>
              <a:moveTo>
                <a:pt x="0" y="0"/>
              </a:moveTo>
              <a:lnTo>
                <a:pt x="920160"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9288C8-794E-4066-88CE-F9E129C53B8C}">
      <dsp:nvSpPr>
        <dsp:cNvPr id="0" name=""/>
        <dsp:cNvSpPr/>
      </dsp:nvSpPr>
      <dsp:spPr>
        <a:xfrm>
          <a:off x="1901833" y="4099071"/>
          <a:ext cx="1705437" cy="57953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fr-CA" sz="1600" b="1" kern="1200" noProof="0" dirty="0"/>
            <a:t>Valeur ajoutée</a:t>
          </a:r>
        </a:p>
        <a:p>
          <a:pPr marL="0" lvl="0" indent="0" algn="ctr" defTabSz="711200">
            <a:lnSpc>
              <a:spcPct val="90000"/>
            </a:lnSpc>
            <a:spcBef>
              <a:spcPct val="0"/>
            </a:spcBef>
            <a:spcAft>
              <a:spcPct val="35000"/>
            </a:spcAft>
            <a:buNone/>
          </a:pPr>
          <a:r>
            <a:rPr lang="fr-CA" sz="1600" b="1" kern="1200" noProof="0" dirty="0"/>
            <a:t>Employabilité</a:t>
          </a:r>
        </a:p>
      </dsp:txBody>
      <dsp:txXfrm>
        <a:off x="1930123" y="4127361"/>
        <a:ext cx="1648857" cy="522950"/>
      </dsp:txXfrm>
    </dsp:sp>
    <dsp:sp modelId="{6AFE9B4C-63CF-4491-9413-CE9A9979EEFA}">
      <dsp:nvSpPr>
        <dsp:cNvPr id="0" name=""/>
        <dsp:cNvSpPr/>
      </dsp:nvSpPr>
      <dsp:spPr>
        <a:xfrm rot="10800000">
          <a:off x="1501009" y="2451250"/>
          <a:ext cx="273508" cy="0"/>
        </a:xfrm>
        <a:custGeom>
          <a:avLst/>
          <a:gdLst/>
          <a:ahLst/>
          <a:cxnLst/>
          <a:rect l="0" t="0" r="0" b="0"/>
          <a:pathLst>
            <a:path>
              <a:moveTo>
                <a:pt x="0" y="0"/>
              </a:moveTo>
              <a:lnTo>
                <a:pt x="273508" y="0"/>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44C870-D5D3-4A4B-B501-41A8FE545FEC}">
      <dsp:nvSpPr>
        <dsp:cNvPr id="0" name=""/>
        <dsp:cNvSpPr/>
      </dsp:nvSpPr>
      <dsp:spPr>
        <a:xfrm>
          <a:off x="132924" y="2140965"/>
          <a:ext cx="1368084" cy="620570"/>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fr-CA" sz="1600" b="1" kern="1200" noProof="0" dirty="0"/>
            <a:t>Crédits</a:t>
          </a:r>
        </a:p>
        <a:p>
          <a:pPr marL="0" lvl="0" indent="0" algn="ctr" defTabSz="711200">
            <a:lnSpc>
              <a:spcPct val="90000"/>
            </a:lnSpc>
            <a:spcBef>
              <a:spcPct val="0"/>
            </a:spcBef>
            <a:spcAft>
              <a:spcPct val="35000"/>
            </a:spcAft>
            <a:buNone/>
          </a:pPr>
          <a:r>
            <a:rPr lang="fr-CA" sz="1600" b="1" kern="1200" noProof="0" dirty="0"/>
            <a:t>universitaires</a:t>
          </a:r>
        </a:p>
      </dsp:txBody>
      <dsp:txXfrm>
        <a:off x="163218" y="2171259"/>
        <a:ext cx="1307496" cy="5599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EC5C5-3C88-4740-A105-E453B6F82CC3}">
      <dsp:nvSpPr>
        <dsp:cNvPr id="0" name=""/>
        <dsp:cNvSpPr/>
      </dsp:nvSpPr>
      <dsp:spPr>
        <a:xfrm>
          <a:off x="1160858" y="576920"/>
          <a:ext cx="283296" cy="4413367"/>
        </a:xfrm>
        <a:custGeom>
          <a:avLst/>
          <a:gdLst/>
          <a:ahLst/>
          <a:cxnLst/>
          <a:rect l="0" t="0" r="0" b="0"/>
          <a:pathLst>
            <a:path>
              <a:moveTo>
                <a:pt x="0" y="0"/>
              </a:moveTo>
              <a:lnTo>
                <a:pt x="141648" y="0"/>
              </a:lnTo>
              <a:lnTo>
                <a:pt x="141648" y="4413367"/>
              </a:lnTo>
              <a:lnTo>
                <a:pt x="283296" y="4413367"/>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en-CA" sz="1600" kern="1200"/>
        </a:p>
      </dsp:txBody>
      <dsp:txXfrm>
        <a:off x="1191945" y="2673043"/>
        <a:ext cx="221122" cy="221122"/>
      </dsp:txXfrm>
    </dsp:sp>
    <dsp:sp modelId="{BB57123B-B5F3-4D0C-99D9-5DB1B7E8420A}">
      <dsp:nvSpPr>
        <dsp:cNvPr id="0" name=""/>
        <dsp:cNvSpPr/>
      </dsp:nvSpPr>
      <dsp:spPr>
        <a:xfrm>
          <a:off x="1160858" y="576920"/>
          <a:ext cx="283296" cy="3320225"/>
        </a:xfrm>
        <a:custGeom>
          <a:avLst/>
          <a:gdLst/>
          <a:ahLst/>
          <a:cxnLst/>
          <a:rect l="0" t="0" r="0" b="0"/>
          <a:pathLst>
            <a:path>
              <a:moveTo>
                <a:pt x="0" y="0"/>
              </a:moveTo>
              <a:lnTo>
                <a:pt x="141648" y="0"/>
              </a:lnTo>
              <a:lnTo>
                <a:pt x="141648" y="3320225"/>
              </a:lnTo>
              <a:lnTo>
                <a:pt x="283296" y="332022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CA" sz="1200" kern="1200"/>
        </a:p>
      </dsp:txBody>
      <dsp:txXfrm>
        <a:off x="1219199" y="2153726"/>
        <a:ext cx="166614" cy="166614"/>
      </dsp:txXfrm>
    </dsp:sp>
    <dsp:sp modelId="{19021236-26B2-4971-96F3-53777CE08150}">
      <dsp:nvSpPr>
        <dsp:cNvPr id="0" name=""/>
        <dsp:cNvSpPr/>
      </dsp:nvSpPr>
      <dsp:spPr>
        <a:xfrm>
          <a:off x="1160858" y="576920"/>
          <a:ext cx="283296" cy="2227083"/>
        </a:xfrm>
        <a:custGeom>
          <a:avLst/>
          <a:gdLst/>
          <a:ahLst/>
          <a:cxnLst/>
          <a:rect l="0" t="0" r="0" b="0"/>
          <a:pathLst>
            <a:path>
              <a:moveTo>
                <a:pt x="0" y="0"/>
              </a:moveTo>
              <a:lnTo>
                <a:pt x="141648" y="0"/>
              </a:lnTo>
              <a:lnTo>
                <a:pt x="141648" y="2227083"/>
              </a:lnTo>
              <a:lnTo>
                <a:pt x="283296" y="222708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CA" sz="800" kern="1200"/>
        </a:p>
      </dsp:txBody>
      <dsp:txXfrm>
        <a:off x="1246381" y="1634336"/>
        <a:ext cx="112251" cy="112251"/>
      </dsp:txXfrm>
    </dsp:sp>
    <dsp:sp modelId="{088473F6-669B-4601-B603-7809F91ADE1F}">
      <dsp:nvSpPr>
        <dsp:cNvPr id="0" name=""/>
        <dsp:cNvSpPr/>
      </dsp:nvSpPr>
      <dsp:spPr>
        <a:xfrm>
          <a:off x="1160858" y="576920"/>
          <a:ext cx="283296" cy="944289"/>
        </a:xfrm>
        <a:custGeom>
          <a:avLst/>
          <a:gdLst/>
          <a:ahLst/>
          <a:cxnLst/>
          <a:rect l="0" t="0" r="0" b="0"/>
          <a:pathLst>
            <a:path>
              <a:moveTo>
                <a:pt x="0" y="0"/>
              </a:moveTo>
              <a:lnTo>
                <a:pt x="141648" y="0"/>
              </a:lnTo>
              <a:lnTo>
                <a:pt x="141648" y="944289"/>
              </a:lnTo>
              <a:lnTo>
                <a:pt x="283296" y="944289"/>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p>
      </dsp:txBody>
      <dsp:txXfrm>
        <a:off x="1277860" y="1024418"/>
        <a:ext cx="49293" cy="49293"/>
      </dsp:txXfrm>
    </dsp:sp>
    <dsp:sp modelId="{CCF08F87-D347-4F40-884F-0F41913444B2}">
      <dsp:nvSpPr>
        <dsp:cNvPr id="0" name=""/>
        <dsp:cNvSpPr/>
      </dsp:nvSpPr>
      <dsp:spPr>
        <a:xfrm>
          <a:off x="-835475" y="170712"/>
          <a:ext cx="3180252" cy="812416"/>
        </a:xfrm>
        <a:prstGeom prst="rect">
          <a:avLst/>
        </a:prstGeom>
        <a:solidFill>
          <a:schemeClr val="accent4"/>
        </a:solidFill>
        <a:ln w="1905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b="1" i="0" kern="1200" dirty="0">
              <a:solidFill>
                <a:schemeClr val="bg1"/>
              </a:solidFill>
              <a:latin typeface="+mj-lt"/>
            </a:rPr>
            <a:t>Exigences d’admissibilité</a:t>
          </a:r>
          <a:endParaRPr lang="en-CA" sz="2800" kern="1200" dirty="0">
            <a:solidFill>
              <a:schemeClr val="bg1"/>
            </a:solidFill>
            <a:latin typeface="+mj-lt"/>
          </a:endParaRPr>
        </a:p>
      </dsp:txBody>
      <dsp:txXfrm>
        <a:off x="-835475" y="170712"/>
        <a:ext cx="3180252" cy="812416"/>
      </dsp:txXfrm>
    </dsp:sp>
    <dsp:sp modelId="{540C8A84-649D-4EF7-B1A0-6043F854B35E}">
      <dsp:nvSpPr>
        <dsp:cNvPr id="0" name=""/>
        <dsp:cNvSpPr/>
      </dsp:nvSpPr>
      <dsp:spPr>
        <a:xfrm>
          <a:off x="1444155" y="957758"/>
          <a:ext cx="3145925" cy="112690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0" i="0" kern="1200" dirty="0"/>
            <a:t>Vous devez avoir terminé avec succès les cours du tronc commun de 1</a:t>
          </a:r>
          <a:r>
            <a:rPr lang="fr-FR" sz="1600" b="0" i="0" kern="1200" baseline="30000" dirty="0"/>
            <a:t>re</a:t>
          </a:r>
          <a:r>
            <a:rPr lang="fr-FR" sz="1600" b="0" i="0" kern="1200" dirty="0"/>
            <a:t> et de 2</a:t>
          </a:r>
          <a:r>
            <a:rPr lang="fr-FR" sz="1600" b="0" i="0" kern="1200" baseline="30000" dirty="0"/>
            <a:t>e </a:t>
          </a:r>
          <a:r>
            <a:rPr lang="fr-FR" sz="1600" b="0" i="0" kern="1200" dirty="0"/>
            <a:t>années de votre option </a:t>
          </a:r>
          <a:r>
            <a:rPr lang="fr-FR" sz="1600" b="0" i="0" u="sng" kern="1200" dirty="0"/>
            <a:t>avant</a:t>
          </a:r>
          <a:r>
            <a:rPr lang="fr-FR" sz="1600" b="0" i="0" kern="1200" dirty="0"/>
            <a:t> le début de votre stage.</a:t>
          </a:r>
          <a:endParaRPr lang="en-CA" sz="1600" kern="1200" dirty="0"/>
        </a:p>
      </dsp:txBody>
      <dsp:txXfrm>
        <a:off x="1444155" y="957758"/>
        <a:ext cx="3145925" cy="1126903"/>
      </dsp:txXfrm>
    </dsp:sp>
    <dsp:sp modelId="{FBA3AFA0-4E42-4C4E-8663-29BE3D21F863}">
      <dsp:nvSpPr>
        <dsp:cNvPr id="0" name=""/>
        <dsp:cNvSpPr/>
      </dsp:nvSpPr>
      <dsp:spPr>
        <a:xfrm>
          <a:off x="1444155" y="2324442"/>
          <a:ext cx="3145925" cy="95912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0" i="0" kern="1200" dirty="0"/>
            <a:t>Vous ne pouvez pas être inscrit(e) au régime d’enseignement coopératif</a:t>
          </a:r>
          <a:r>
            <a:rPr lang="fr-FR" sz="1400" b="0" i="0" kern="1200" dirty="0"/>
            <a:t>.</a:t>
          </a:r>
          <a:endParaRPr lang="en-CA" sz="1400" kern="1200" dirty="0"/>
        </a:p>
      </dsp:txBody>
      <dsp:txXfrm>
        <a:off x="1444155" y="2324442"/>
        <a:ext cx="3145925" cy="959123"/>
      </dsp:txXfrm>
    </dsp:sp>
    <dsp:sp modelId="{A39C4D3D-920D-47AF-81AA-B98CFAD7E4DB}">
      <dsp:nvSpPr>
        <dsp:cNvPr id="0" name=""/>
        <dsp:cNvSpPr/>
      </dsp:nvSpPr>
      <dsp:spPr>
        <a:xfrm>
          <a:off x="1444155" y="3523347"/>
          <a:ext cx="3145925" cy="74759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0" i="0" kern="1200" dirty="0"/>
            <a:t>Vous devez avoir une moyenne pondérée cumulative (MPC) minimale de 6,0.</a:t>
          </a:r>
          <a:endParaRPr lang="en-CA" sz="1600" kern="1200" dirty="0"/>
        </a:p>
      </dsp:txBody>
      <dsp:txXfrm>
        <a:off x="1444155" y="3523347"/>
        <a:ext cx="3145925" cy="747598"/>
      </dsp:txXfrm>
    </dsp:sp>
    <dsp:sp modelId="{3239EC75-D4C9-4B11-93AF-67D763C3D64C}">
      <dsp:nvSpPr>
        <dsp:cNvPr id="0" name=""/>
        <dsp:cNvSpPr/>
      </dsp:nvSpPr>
      <dsp:spPr>
        <a:xfrm>
          <a:off x="1444155" y="4510726"/>
          <a:ext cx="3145925" cy="95912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0" i="0" kern="1200" dirty="0"/>
            <a:t>Vous faites preuve d’engagement, avez soif d’apprendre et souhaitez faire honneur à l’École de gestion Telfer.</a:t>
          </a:r>
          <a:endParaRPr lang="en-CA" sz="1600" kern="1200" dirty="0"/>
        </a:p>
      </dsp:txBody>
      <dsp:txXfrm>
        <a:off x="1444155" y="4510726"/>
        <a:ext cx="3145925" cy="9591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EB5AB-8729-49EF-81F5-CBDA2EDA2B6F}">
      <dsp:nvSpPr>
        <dsp:cNvPr id="0" name=""/>
        <dsp:cNvSpPr/>
      </dsp:nvSpPr>
      <dsp:spPr>
        <a:xfrm>
          <a:off x="2959872" y="407042"/>
          <a:ext cx="255170" cy="4362269"/>
        </a:xfrm>
        <a:custGeom>
          <a:avLst/>
          <a:gdLst/>
          <a:ahLst/>
          <a:cxnLst/>
          <a:rect l="0" t="0" r="0" b="0"/>
          <a:pathLst>
            <a:path>
              <a:moveTo>
                <a:pt x="255170" y="0"/>
              </a:moveTo>
              <a:lnTo>
                <a:pt x="127585" y="0"/>
              </a:lnTo>
              <a:lnTo>
                <a:pt x="127585" y="4362269"/>
              </a:lnTo>
              <a:lnTo>
                <a:pt x="0" y="436226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66750">
            <a:lnSpc>
              <a:spcPct val="90000"/>
            </a:lnSpc>
            <a:spcBef>
              <a:spcPct val="0"/>
            </a:spcBef>
            <a:spcAft>
              <a:spcPct val="35000"/>
            </a:spcAft>
            <a:buNone/>
          </a:pPr>
          <a:endParaRPr lang="en-CA" sz="1500" kern="1200">
            <a:solidFill>
              <a:schemeClr val="tx1"/>
            </a:solidFill>
          </a:endParaRPr>
        </a:p>
      </dsp:txBody>
      <dsp:txXfrm>
        <a:off x="2978214" y="2478934"/>
        <a:ext cx="218486" cy="218486"/>
      </dsp:txXfrm>
    </dsp:sp>
    <dsp:sp modelId="{079E88F0-5DE7-4A9C-B4C0-27488428D2A2}">
      <dsp:nvSpPr>
        <dsp:cNvPr id="0" name=""/>
        <dsp:cNvSpPr/>
      </dsp:nvSpPr>
      <dsp:spPr>
        <a:xfrm>
          <a:off x="2959872" y="407042"/>
          <a:ext cx="255170" cy="3277654"/>
        </a:xfrm>
        <a:custGeom>
          <a:avLst/>
          <a:gdLst/>
          <a:ahLst/>
          <a:cxnLst/>
          <a:rect l="0" t="0" r="0" b="0"/>
          <a:pathLst>
            <a:path>
              <a:moveTo>
                <a:pt x="255170" y="0"/>
              </a:moveTo>
              <a:lnTo>
                <a:pt x="127585" y="0"/>
              </a:lnTo>
              <a:lnTo>
                <a:pt x="127585" y="3277654"/>
              </a:lnTo>
              <a:lnTo>
                <a:pt x="0" y="32776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CA" sz="1100" kern="1200">
            <a:solidFill>
              <a:schemeClr val="tx1"/>
            </a:solidFill>
          </a:endParaRPr>
        </a:p>
      </dsp:txBody>
      <dsp:txXfrm>
        <a:off x="3005268" y="1963680"/>
        <a:ext cx="164378" cy="164378"/>
      </dsp:txXfrm>
    </dsp:sp>
    <dsp:sp modelId="{E0EC0757-4B2F-4D07-9525-CCC53A109F68}">
      <dsp:nvSpPr>
        <dsp:cNvPr id="0" name=""/>
        <dsp:cNvSpPr/>
      </dsp:nvSpPr>
      <dsp:spPr>
        <a:xfrm>
          <a:off x="2959872" y="407042"/>
          <a:ext cx="255170" cy="2203136"/>
        </a:xfrm>
        <a:custGeom>
          <a:avLst/>
          <a:gdLst/>
          <a:ahLst/>
          <a:cxnLst/>
          <a:rect l="0" t="0" r="0" b="0"/>
          <a:pathLst>
            <a:path>
              <a:moveTo>
                <a:pt x="255170" y="0"/>
              </a:moveTo>
              <a:lnTo>
                <a:pt x="127585" y="0"/>
              </a:lnTo>
              <a:lnTo>
                <a:pt x="127585" y="2203136"/>
              </a:lnTo>
              <a:lnTo>
                <a:pt x="0" y="220313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CA" sz="800" kern="1200">
            <a:solidFill>
              <a:schemeClr val="tx1"/>
            </a:solidFill>
          </a:endParaRPr>
        </a:p>
      </dsp:txBody>
      <dsp:txXfrm>
        <a:off x="3032010" y="1453164"/>
        <a:ext cx="110893" cy="110893"/>
      </dsp:txXfrm>
    </dsp:sp>
    <dsp:sp modelId="{532C9A17-3CE1-4C03-9D5D-601323F132B2}">
      <dsp:nvSpPr>
        <dsp:cNvPr id="0" name=""/>
        <dsp:cNvSpPr/>
      </dsp:nvSpPr>
      <dsp:spPr>
        <a:xfrm>
          <a:off x="2959872" y="407042"/>
          <a:ext cx="255170" cy="955289"/>
        </a:xfrm>
        <a:custGeom>
          <a:avLst/>
          <a:gdLst/>
          <a:ahLst/>
          <a:cxnLst/>
          <a:rect l="0" t="0" r="0" b="0"/>
          <a:pathLst>
            <a:path>
              <a:moveTo>
                <a:pt x="255170" y="0"/>
              </a:moveTo>
              <a:lnTo>
                <a:pt x="127585" y="0"/>
              </a:lnTo>
              <a:lnTo>
                <a:pt x="127585" y="955289"/>
              </a:lnTo>
              <a:lnTo>
                <a:pt x="0" y="95528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CA" sz="500" kern="1200">
            <a:solidFill>
              <a:schemeClr val="tx1"/>
            </a:solidFill>
          </a:endParaRPr>
        </a:p>
      </dsp:txBody>
      <dsp:txXfrm>
        <a:off x="3062737" y="859968"/>
        <a:ext cx="49439" cy="49439"/>
      </dsp:txXfrm>
    </dsp:sp>
    <dsp:sp modelId="{9D635CEE-3C66-42CD-BF1D-3346F442E1DD}">
      <dsp:nvSpPr>
        <dsp:cNvPr id="0" name=""/>
        <dsp:cNvSpPr/>
      </dsp:nvSpPr>
      <dsp:spPr>
        <a:xfrm>
          <a:off x="2193497" y="11855"/>
          <a:ext cx="2833465" cy="790375"/>
        </a:xfrm>
        <a:prstGeom prst="rect">
          <a:avLst/>
        </a:prstGeom>
        <a:solidFill>
          <a:schemeClr val="accent4"/>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CA" sz="2800" b="1" i="0" kern="1200" dirty="0">
              <a:solidFill>
                <a:schemeClr val="bg1"/>
              </a:solidFill>
              <a:latin typeface="+mj-lt"/>
            </a:rPr>
            <a:t>Eligibility Requirements </a:t>
          </a:r>
          <a:endParaRPr lang="en-CA" sz="2800" kern="1200" dirty="0">
            <a:solidFill>
              <a:schemeClr val="bg1"/>
            </a:solidFill>
            <a:latin typeface="+mj-lt"/>
          </a:endParaRPr>
        </a:p>
      </dsp:txBody>
      <dsp:txXfrm>
        <a:off x="2193497" y="11855"/>
        <a:ext cx="2833465" cy="790375"/>
      </dsp:txXfrm>
    </dsp:sp>
    <dsp:sp modelId="{FECD32A1-60D4-426C-B40A-31E4F082A1A4}">
      <dsp:nvSpPr>
        <dsp:cNvPr id="0" name=""/>
        <dsp:cNvSpPr/>
      </dsp:nvSpPr>
      <dsp:spPr>
        <a:xfrm>
          <a:off x="4086" y="826231"/>
          <a:ext cx="2955785" cy="10722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CA" sz="1600" b="0" i="0" kern="1200" dirty="0"/>
            <a:t>You need to have successfully completed the 1</a:t>
          </a:r>
          <a:r>
            <a:rPr lang="en-CA" sz="1600" b="0" i="0" kern="1200" baseline="30000" dirty="0"/>
            <a:t>st</a:t>
          </a:r>
          <a:r>
            <a:rPr lang="en-CA" sz="1600" b="0" i="0" kern="1200" dirty="0"/>
            <a:t>- and 2</a:t>
          </a:r>
          <a:r>
            <a:rPr lang="en-CA" sz="1600" b="0" i="0" kern="1200" baseline="30000" dirty="0"/>
            <a:t>nd</a:t>
          </a:r>
          <a:r>
            <a:rPr lang="en-CA" sz="1600" b="0" i="0" kern="1200" dirty="0"/>
            <a:t>-year common core courses for your program option </a:t>
          </a:r>
          <a:r>
            <a:rPr lang="en-CA" sz="1600" b="0" i="0" u="sng" kern="1200" dirty="0"/>
            <a:t>prior</a:t>
          </a:r>
          <a:r>
            <a:rPr lang="en-CA" sz="1600" b="0" i="0" kern="1200" dirty="0"/>
            <a:t> to starting your internship.</a:t>
          </a:r>
          <a:endParaRPr lang="en-CA" sz="1600" kern="1200" dirty="0"/>
        </a:p>
      </dsp:txBody>
      <dsp:txXfrm>
        <a:off x="4086" y="826231"/>
        <a:ext cx="2955785" cy="1072202"/>
      </dsp:txXfrm>
    </dsp:sp>
    <dsp:sp modelId="{3BC46C97-F122-4AE2-9565-C4D1FEC75D46}">
      <dsp:nvSpPr>
        <dsp:cNvPr id="0" name=""/>
        <dsp:cNvSpPr/>
      </dsp:nvSpPr>
      <dsp:spPr>
        <a:xfrm>
          <a:off x="4086" y="2123722"/>
          <a:ext cx="2955785" cy="97291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CA" sz="1600" b="0" i="0" kern="1200" dirty="0"/>
            <a:t>You cannot be enrolled in the Co-operative Education Program.</a:t>
          </a:r>
          <a:endParaRPr lang="en-CA" sz="1600" kern="1200" dirty="0"/>
        </a:p>
      </dsp:txBody>
      <dsp:txXfrm>
        <a:off x="4086" y="2123722"/>
        <a:ext cx="2955785" cy="972913"/>
      </dsp:txXfrm>
    </dsp:sp>
    <dsp:sp modelId="{447A7DB1-2EBA-4275-9ADF-661A1B2C690C}">
      <dsp:nvSpPr>
        <dsp:cNvPr id="0" name=""/>
        <dsp:cNvSpPr/>
      </dsp:nvSpPr>
      <dsp:spPr>
        <a:xfrm>
          <a:off x="4086" y="3321923"/>
          <a:ext cx="2955785" cy="7255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CA" sz="1600" b="0" i="0" kern="1200" dirty="0"/>
            <a:t>You have a cumulative grade point average (CGPA) of 6.0 or higher.</a:t>
          </a:r>
          <a:endParaRPr lang="en-CA" sz="1600" kern="1200" dirty="0"/>
        </a:p>
      </dsp:txBody>
      <dsp:txXfrm>
        <a:off x="4086" y="3321923"/>
        <a:ext cx="2955785" cy="725546"/>
      </dsp:txXfrm>
    </dsp:sp>
    <dsp:sp modelId="{9C815A81-3416-416A-B133-85A8AEEFA982}">
      <dsp:nvSpPr>
        <dsp:cNvPr id="0" name=""/>
        <dsp:cNvSpPr/>
      </dsp:nvSpPr>
      <dsp:spPr>
        <a:xfrm>
          <a:off x="4086" y="4272758"/>
          <a:ext cx="2955785" cy="9931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CA" sz="1600" b="0" i="0" kern="1200" dirty="0"/>
            <a:t>You are committed, have a willingness to learn and intend to do credit to the Telfer School of Management.</a:t>
          </a:r>
          <a:endParaRPr lang="en-CA" sz="1600" kern="1200" dirty="0"/>
        </a:p>
      </dsp:txBody>
      <dsp:txXfrm>
        <a:off x="4086" y="4272758"/>
        <a:ext cx="2955785" cy="9931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C99F9-C4D0-4893-B0E3-D2FF0980597A}">
      <dsp:nvSpPr>
        <dsp:cNvPr id="0" name=""/>
        <dsp:cNvSpPr/>
      </dsp:nvSpPr>
      <dsp:spPr>
        <a:xfrm>
          <a:off x="5867" y="1419830"/>
          <a:ext cx="1760834" cy="2020482"/>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77850">
            <a:lnSpc>
              <a:spcPct val="90000"/>
            </a:lnSpc>
            <a:spcBef>
              <a:spcPct val="0"/>
            </a:spcBef>
            <a:spcAft>
              <a:spcPct val="15000"/>
            </a:spcAft>
            <a:buChar char="•"/>
          </a:pPr>
          <a:r>
            <a:rPr lang="fr-FR" sz="1300" b="0" i="0" kern="1200" dirty="0"/>
            <a:t>Cours / Courses</a:t>
          </a:r>
          <a:endParaRPr lang="en-CA" sz="1300" kern="1200" dirty="0"/>
        </a:p>
        <a:p>
          <a:pPr marL="114300" lvl="1" indent="-114300" algn="l" defTabSz="577850">
            <a:lnSpc>
              <a:spcPct val="90000"/>
            </a:lnSpc>
            <a:spcBef>
              <a:spcPct val="0"/>
            </a:spcBef>
            <a:spcAft>
              <a:spcPct val="15000"/>
            </a:spcAft>
            <a:buChar char="•"/>
          </a:pPr>
          <a:r>
            <a:rPr lang="en-CA" sz="1300" kern="1200" dirty="0"/>
            <a:t>Pas de Coop / No CO-OP</a:t>
          </a:r>
        </a:p>
        <a:p>
          <a:pPr marL="114300" lvl="1" indent="-114300" algn="l" defTabSz="577850">
            <a:lnSpc>
              <a:spcPct val="90000"/>
            </a:lnSpc>
            <a:spcBef>
              <a:spcPct val="0"/>
            </a:spcBef>
            <a:spcAft>
              <a:spcPct val="15000"/>
            </a:spcAft>
            <a:buChar char="•"/>
          </a:pPr>
          <a:r>
            <a:rPr lang="en-CA" sz="1300" kern="1200" dirty="0"/>
            <a:t>MPC / CGPA</a:t>
          </a:r>
        </a:p>
        <a:p>
          <a:pPr marL="114300" lvl="1" indent="-114300" algn="l" defTabSz="577850">
            <a:lnSpc>
              <a:spcPct val="90000"/>
            </a:lnSpc>
            <a:spcBef>
              <a:spcPct val="0"/>
            </a:spcBef>
            <a:spcAft>
              <a:spcPct val="15000"/>
            </a:spcAft>
            <a:buChar char="•"/>
          </a:pPr>
          <a:r>
            <a:rPr lang="en-CA" sz="1300" kern="1200" dirty="0"/>
            <a:t>Engagement / Commitment</a:t>
          </a:r>
        </a:p>
      </dsp:txBody>
      <dsp:txXfrm>
        <a:off x="52364" y="1466327"/>
        <a:ext cx="1667840" cy="1494528"/>
      </dsp:txXfrm>
    </dsp:sp>
    <dsp:sp modelId="{6BC8184F-F7D8-46B3-AE99-A69CC5D5A8A9}">
      <dsp:nvSpPr>
        <dsp:cNvPr id="0" name=""/>
        <dsp:cNvSpPr/>
      </dsp:nvSpPr>
      <dsp:spPr>
        <a:xfrm>
          <a:off x="796547" y="1840964"/>
          <a:ext cx="2328657" cy="2328657"/>
        </a:xfrm>
        <a:prstGeom prst="leftCircularArrow">
          <a:avLst>
            <a:gd name="adj1" fmla="val 2883"/>
            <a:gd name="adj2" fmla="val 352504"/>
            <a:gd name="adj3" fmla="val 1973276"/>
            <a:gd name="adj4" fmla="val 8869750"/>
            <a:gd name="adj5" fmla="val 3363"/>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6350" cap="flat" cmpd="sng" algn="ctr">
          <a:solidFill>
            <a:schemeClr val="accent3"/>
          </a:solidFill>
          <a:prstDash val="solid"/>
          <a:miter lim="800000"/>
        </a:ln>
        <a:effectLst/>
      </dsp:spPr>
      <dsp:style>
        <a:lnRef idx="1">
          <a:schemeClr val="accent3"/>
        </a:lnRef>
        <a:fillRef idx="3">
          <a:schemeClr val="accent3"/>
        </a:fillRef>
        <a:effectRef idx="2">
          <a:schemeClr val="accent3"/>
        </a:effectRef>
        <a:fontRef idx="minor">
          <a:schemeClr val="lt1"/>
        </a:fontRef>
      </dsp:style>
    </dsp:sp>
    <dsp:sp modelId="{970D8563-C7DE-4311-8A40-70BC77DFEE86}">
      <dsp:nvSpPr>
        <dsp:cNvPr id="0" name=""/>
        <dsp:cNvSpPr/>
      </dsp:nvSpPr>
      <dsp:spPr>
        <a:xfrm>
          <a:off x="254278" y="2964089"/>
          <a:ext cx="1565186" cy="622423"/>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b="1" i="0" kern="1200" dirty="0">
              <a:latin typeface="+mj-lt"/>
            </a:rPr>
            <a:t>Admissible / Eligible</a:t>
          </a:r>
          <a:endParaRPr lang="en-CA" sz="1800" b="1" kern="1200" dirty="0">
            <a:latin typeface="+mj-lt"/>
          </a:endParaRPr>
        </a:p>
      </dsp:txBody>
      <dsp:txXfrm>
        <a:off x="272508" y="2982319"/>
        <a:ext cx="1528726" cy="585963"/>
      </dsp:txXfrm>
    </dsp:sp>
    <dsp:sp modelId="{ED4B4572-152A-43E4-B30B-B9CB4FAF402E}">
      <dsp:nvSpPr>
        <dsp:cNvPr id="0" name=""/>
        <dsp:cNvSpPr/>
      </dsp:nvSpPr>
      <dsp:spPr>
        <a:xfrm>
          <a:off x="2052457" y="1452084"/>
          <a:ext cx="2524896" cy="2015225"/>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531129"/>
              <a:satOff val="-8130"/>
              <a:lumOff val="-52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77850">
            <a:lnSpc>
              <a:spcPct val="90000"/>
            </a:lnSpc>
            <a:spcBef>
              <a:spcPct val="0"/>
            </a:spcBef>
            <a:spcAft>
              <a:spcPct val="15000"/>
            </a:spcAft>
            <a:buChar char="•"/>
          </a:pPr>
          <a:r>
            <a:rPr lang="fr-CA" sz="1300" kern="1200" noProof="0" dirty="0"/>
            <a:t>Séance d’information obligatoire / </a:t>
          </a:r>
          <a:r>
            <a:rPr lang="en-CA" sz="1300" kern="1200" noProof="0" dirty="0"/>
            <a:t>Mandatory I</a:t>
          </a:r>
          <a:r>
            <a:rPr lang="fr-CA" sz="1300" kern="1200" noProof="0" dirty="0"/>
            <a:t>nfo Session</a:t>
          </a:r>
        </a:p>
        <a:p>
          <a:pPr marL="114300" lvl="1" indent="-114300" algn="l" defTabSz="577850">
            <a:lnSpc>
              <a:spcPct val="90000"/>
            </a:lnSpc>
            <a:spcBef>
              <a:spcPct val="0"/>
            </a:spcBef>
            <a:spcAft>
              <a:spcPct val="15000"/>
            </a:spcAft>
            <a:buChar char="•"/>
          </a:pPr>
          <a:r>
            <a:rPr lang="fr-CA" sz="1300" kern="1200" noProof="0" dirty="0"/>
            <a:t>Candidatures sur CLDC / Applications on CLDC</a:t>
          </a:r>
        </a:p>
        <a:p>
          <a:pPr marL="114300" lvl="1" indent="-114300" algn="l" defTabSz="577850">
            <a:lnSpc>
              <a:spcPct val="90000"/>
            </a:lnSpc>
            <a:spcBef>
              <a:spcPct val="0"/>
            </a:spcBef>
            <a:spcAft>
              <a:spcPct val="15000"/>
            </a:spcAft>
            <a:buChar char="•"/>
          </a:pPr>
          <a:r>
            <a:rPr lang="fr-CA" sz="1300" kern="1200" noProof="0" dirty="0"/>
            <a:t>Réseau </a:t>
          </a:r>
          <a:r>
            <a:rPr lang="fr-CA" sz="1300" b="1" u="sng" kern="1200" noProof="0" dirty="0"/>
            <a:t>Connexions</a:t>
          </a:r>
          <a:r>
            <a:rPr lang="fr-CA" sz="1300" kern="1200" noProof="0" dirty="0"/>
            <a:t> Network</a:t>
          </a:r>
        </a:p>
      </dsp:txBody>
      <dsp:txXfrm>
        <a:off x="2098833" y="1930294"/>
        <a:ext cx="2432144" cy="1490639"/>
      </dsp:txXfrm>
    </dsp:sp>
    <dsp:sp modelId="{F12D5C9F-E116-41E2-ACF4-0E0B5AAFA85A}">
      <dsp:nvSpPr>
        <dsp:cNvPr id="0" name=""/>
        <dsp:cNvSpPr/>
      </dsp:nvSpPr>
      <dsp:spPr>
        <a:xfrm>
          <a:off x="3252148" y="657902"/>
          <a:ext cx="2777441" cy="2777441"/>
        </a:xfrm>
        <a:prstGeom prst="circularArrow">
          <a:avLst>
            <a:gd name="adj1" fmla="val 2417"/>
            <a:gd name="adj2" fmla="val 292358"/>
            <a:gd name="adj3" fmla="val 19532623"/>
            <a:gd name="adj4" fmla="val 12576003"/>
            <a:gd name="adj5" fmla="val 282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sp>
    <dsp:sp modelId="{882FA1E9-F4F9-4F00-99B6-30BBCD1F695F}">
      <dsp:nvSpPr>
        <dsp:cNvPr id="0" name=""/>
        <dsp:cNvSpPr/>
      </dsp:nvSpPr>
      <dsp:spPr>
        <a:xfrm>
          <a:off x="2714024" y="1396596"/>
          <a:ext cx="1565186" cy="622423"/>
        </a:xfrm>
        <a:prstGeom prst="roundRect">
          <a:avLst>
            <a:gd name="adj" fmla="val 10000"/>
          </a:avLst>
        </a:prstGeom>
        <a:gradFill rotWithShape="0">
          <a:gsLst>
            <a:gs pos="0">
              <a:schemeClr val="accent3">
                <a:hueOff val="531129"/>
                <a:satOff val="-8130"/>
                <a:lumOff val="-523"/>
                <a:alphaOff val="0"/>
                <a:satMod val="103000"/>
                <a:lumMod val="102000"/>
                <a:tint val="94000"/>
              </a:schemeClr>
            </a:gs>
            <a:gs pos="50000">
              <a:schemeClr val="accent3">
                <a:hueOff val="531129"/>
                <a:satOff val="-8130"/>
                <a:lumOff val="-523"/>
                <a:alphaOff val="0"/>
                <a:satMod val="110000"/>
                <a:lumMod val="100000"/>
                <a:shade val="100000"/>
              </a:schemeClr>
            </a:gs>
            <a:gs pos="100000">
              <a:schemeClr val="accent3">
                <a:hueOff val="531129"/>
                <a:satOff val="-8130"/>
                <a:lumOff val="-5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CA" sz="1800" b="1" i="0" kern="1200" noProof="0" dirty="0">
              <a:latin typeface="+mj-lt"/>
            </a:rPr>
            <a:t>Admis(e)</a:t>
          </a:r>
          <a:r>
            <a:rPr lang="en-CA" sz="1800" b="1" i="0" kern="1200" noProof="0" dirty="0">
              <a:latin typeface="+mj-lt"/>
            </a:rPr>
            <a:t> / Admitted</a:t>
          </a:r>
          <a:endParaRPr lang="en-CA" sz="1800" b="1" kern="1200" noProof="0" dirty="0">
            <a:latin typeface="+mj-lt"/>
          </a:endParaRPr>
        </a:p>
      </dsp:txBody>
      <dsp:txXfrm>
        <a:off x="2732254" y="1414826"/>
        <a:ext cx="1528726" cy="585963"/>
      </dsp:txXfrm>
    </dsp:sp>
    <dsp:sp modelId="{FE36B1F3-65EF-4FFD-B6D4-F83D152523E7}">
      <dsp:nvSpPr>
        <dsp:cNvPr id="0" name=""/>
        <dsp:cNvSpPr/>
      </dsp:nvSpPr>
      <dsp:spPr>
        <a:xfrm>
          <a:off x="4857313" y="1444755"/>
          <a:ext cx="2227719" cy="1986716"/>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062258"/>
              <a:satOff val="-16261"/>
              <a:lumOff val="-10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CA" sz="1400" kern="1200" noProof="0" dirty="0"/>
            <a:t>Offre de </a:t>
          </a:r>
          <a:r>
            <a:rPr lang="en-CA" sz="1400" kern="1200" dirty="0"/>
            <a:t>stage / Internship Offer</a:t>
          </a:r>
        </a:p>
        <a:p>
          <a:pPr marL="114300" lvl="1" indent="-114300" algn="l" defTabSz="622300">
            <a:lnSpc>
              <a:spcPct val="90000"/>
            </a:lnSpc>
            <a:spcBef>
              <a:spcPct val="0"/>
            </a:spcBef>
            <a:spcAft>
              <a:spcPct val="15000"/>
            </a:spcAft>
            <a:buChar char="•"/>
          </a:pPr>
          <a:r>
            <a:rPr lang="en-CA" sz="1400" kern="1200" dirty="0"/>
            <a:t>Proposition / Proposal + Documents</a:t>
          </a:r>
        </a:p>
        <a:p>
          <a:pPr marL="114300" lvl="1" indent="-114300" algn="l" defTabSz="622300">
            <a:lnSpc>
              <a:spcPct val="90000"/>
            </a:lnSpc>
            <a:spcBef>
              <a:spcPct val="0"/>
            </a:spcBef>
            <a:spcAft>
              <a:spcPct val="15000"/>
            </a:spcAft>
            <a:buChar char="•"/>
          </a:pPr>
          <a:r>
            <a:rPr lang="fr-CA" sz="1400" kern="1200" noProof="0" dirty="0"/>
            <a:t>Limite de cours (crédits) </a:t>
          </a:r>
          <a:r>
            <a:rPr lang="en-CA" sz="1400" kern="1200" dirty="0"/>
            <a:t>/ Course (credits) limit</a:t>
          </a:r>
        </a:p>
      </dsp:txBody>
      <dsp:txXfrm>
        <a:off x="4903033" y="1490475"/>
        <a:ext cx="2136279" cy="1469551"/>
      </dsp:txXfrm>
    </dsp:sp>
    <dsp:sp modelId="{747B3093-19A2-4EA9-8157-B2EBBBACE66E}">
      <dsp:nvSpPr>
        <dsp:cNvPr id="0" name=""/>
        <dsp:cNvSpPr/>
      </dsp:nvSpPr>
      <dsp:spPr>
        <a:xfrm>
          <a:off x="5730265" y="1520819"/>
          <a:ext cx="2805537" cy="2805537"/>
        </a:xfrm>
        <a:prstGeom prst="leftCircularArrow">
          <a:avLst>
            <a:gd name="adj1" fmla="val 2393"/>
            <a:gd name="adj2" fmla="val 289269"/>
            <a:gd name="adj3" fmla="val 1736633"/>
            <a:gd name="adj4" fmla="val 8696342"/>
            <a:gd name="adj5" fmla="val 2792"/>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sp>
    <dsp:sp modelId="{2628B178-96B9-4DEA-8AFF-A5A678AC82CE}">
      <dsp:nvSpPr>
        <dsp:cNvPr id="0" name=""/>
        <dsp:cNvSpPr/>
      </dsp:nvSpPr>
      <dsp:spPr>
        <a:xfrm>
          <a:off x="5261744" y="3065206"/>
          <a:ext cx="1565186" cy="622423"/>
        </a:xfrm>
        <a:prstGeom prst="roundRect">
          <a:avLst>
            <a:gd name="adj" fmla="val 10000"/>
          </a:avLst>
        </a:prstGeom>
        <a:gradFill rotWithShape="0">
          <a:gsLst>
            <a:gs pos="0">
              <a:schemeClr val="accent3">
                <a:hueOff val="1062258"/>
                <a:satOff val="-16261"/>
                <a:lumOff val="-1046"/>
                <a:alphaOff val="0"/>
                <a:satMod val="103000"/>
                <a:lumMod val="102000"/>
                <a:tint val="94000"/>
              </a:schemeClr>
            </a:gs>
            <a:gs pos="50000">
              <a:schemeClr val="accent3">
                <a:hueOff val="1062258"/>
                <a:satOff val="-16261"/>
                <a:lumOff val="-1046"/>
                <a:alphaOff val="0"/>
                <a:satMod val="110000"/>
                <a:lumMod val="100000"/>
                <a:shade val="100000"/>
              </a:schemeClr>
            </a:gs>
            <a:gs pos="100000">
              <a:schemeClr val="accent3">
                <a:hueOff val="1062258"/>
                <a:satOff val="-16261"/>
                <a:lumOff val="-10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FR" sz="1800" b="1" i="0" kern="1200" dirty="0">
              <a:latin typeface="+mj-lt"/>
            </a:rPr>
            <a:t>Inscrit(e) / </a:t>
          </a:r>
          <a:r>
            <a:rPr lang="en-CA" sz="1800" b="1" i="0" kern="1200" noProof="0" dirty="0">
              <a:latin typeface="+mj-lt"/>
            </a:rPr>
            <a:t>Enrolled</a:t>
          </a:r>
          <a:endParaRPr lang="en-CA" sz="1800" b="1" kern="1200" noProof="0" dirty="0">
            <a:latin typeface="+mj-lt"/>
          </a:endParaRPr>
        </a:p>
      </dsp:txBody>
      <dsp:txXfrm>
        <a:off x="5279974" y="3083436"/>
        <a:ext cx="1528726" cy="585963"/>
      </dsp:txXfrm>
    </dsp:sp>
    <dsp:sp modelId="{056F46FF-4563-4238-A96E-76F9E686063C}">
      <dsp:nvSpPr>
        <dsp:cNvPr id="0" name=""/>
        <dsp:cNvSpPr/>
      </dsp:nvSpPr>
      <dsp:spPr>
        <a:xfrm>
          <a:off x="7330939" y="1454635"/>
          <a:ext cx="2795008" cy="1943306"/>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593387"/>
              <a:satOff val="-24391"/>
              <a:lumOff val="-156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fr-CA" sz="1400" kern="1200" noProof="0" dirty="0">
              <a:latin typeface="+mn-lt"/>
            </a:rPr>
            <a:t>Nombre d’heures et de semaines requises </a:t>
          </a:r>
          <a:r>
            <a:rPr lang="en-CA" sz="1400" kern="1200" dirty="0">
              <a:latin typeface="+mn-lt"/>
            </a:rPr>
            <a:t>/ Required number of hours and weeks </a:t>
          </a:r>
        </a:p>
        <a:p>
          <a:pPr marL="114300" lvl="1" indent="-114300" algn="l" defTabSz="622300">
            <a:lnSpc>
              <a:spcPct val="90000"/>
            </a:lnSpc>
            <a:spcBef>
              <a:spcPct val="0"/>
            </a:spcBef>
            <a:spcAft>
              <a:spcPct val="15000"/>
            </a:spcAft>
            <a:buChar char="•"/>
          </a:pPr>
          <a:r>
            <a:rPr lang="fr-CA" sz="1400" kern="1200" noProof="0" dirty="0">
              <a:latin typeface="+mn-lt"/>
            </a:rPr>
            <a:t>Évaluations / </a:t>
          </a:r>
          <a:r>
            <a:rPr lang="en-CA" sz="1400" kern="1200" dirty="0">
              <a:latin typeface="+mn-lt"/>
            </a:rPr>
            <a:t>Evaluations</a:t>
          </a:r>
        </a:p>
        <a:p>
          <a:pPr marL="114300" lvl="1" indent="-114300" algn="l" defTabSz="622300">
            <a:lnSpc>
              <a:spcPct val="90000"/>
            </a:lnSpc>
            <a:spcBef>
              <a:spcPct val="0"/>
            </a:spcBef>
            <a:spcAft>
              <a:spcPct val="15000"/>
            </a:spcAft>
            <a:buChar char="•"/>
          </a:pPr>
          <a:r>
            <a:rPr lang="en-CA" sz="1400" kern="1200" dirty="0">
              <a:latin typeface="+mn-lt"/>
            </a:rPr>
            <a:t>Rapport final / Final Report</a:t>
          </a:r>
        </a:p>
      </dsp:txBody>
      <dsp:txXfrm>
        <a:off x="7375660" y="1915779"/>
        <a:ext cx="2705566" cy="1437441"/>
      </dsp:txXfrm>
    </dsp:sp>
    <dsp:sp modelId="{2F45F8B0-B45C-4571-80B0-28D9C0F01C26}">
      <dsp:nvSpPr>
        <dsp:cNvPr id="0" name=""/>
        <dsp:cNvSpPr/>
      </dsp:nvSpPr>
      <dsp:spPr>
        <a:xfrm>
          <a:off x="7904859" y="1380340"/>
          <a:ext cx="1565186" cy="622423"/>
        </a:xfrm>
        <a:prstGeom prst="roundRect">
          <a:avLst>
            <a:gd name="adj" fmla="val 10000"/>
          </a:avLst>
        </a:prstGeom>
        <a:gradFill rotWithShape="0">
          <a:gsLst>
            <a:gs pos="0">
              <a:schemeClr val="accent3">
                <a:hueOff val="1593387"/>
                <a:satOff val="-24391"/>
                <a:lumOff val="-1569"/>
                <a:alphaOff val="0"/>
                <a:satMod val="103000"/>
                <a:lumMod val="102000"/>
                <a:tint val="94000"/>
              </a:schemeClr>
            </a:gs>
            <a:gs pos="50000">
              <a:schemeClr val="accent3">
                <a:hueOff val="1593387"/>
                <a:satOff val="-24391"/>
                <a:lumOff val="-1569"/>
                <a:alphaOff val="0"/>
                <a:satMod val="110000"/>
                <a:lumMod val="100000"/>
                <a:shade val="100000"/>
              </a:schemeClr>
            </a:gs>
            <a:gs pos="100000">
              <a:schemeClr val="accent3">
                <a:hueOff val="1593387"/>
                <a:satOff val="-24391"/>
                <a:lumOff val="-156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fr-CA" sz="1800" b="1" kern="1200" noProof="0" dirty="0">
              <a:latin typeface="+mj-lt"/>
            </a:rPr>
            <a:t>Réussite </a:t>
          </a:r>
          <a:r>
            <a:rPr lang="en-CA" sz="1800" b="1" kern="1200" dirty="0">
              <a:latin typeface="+mj-lt"/>
            </a:rPr>
            <a:t>/ Success</a:t>
          </a:r>
        </a:p>
      </dsp:txBody>
      <dsp:txXfrm>
        <a:off x="7923089" y="1398570"/>
        <a:ext cx="1528726" cy="5859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D4B58-B603-46D7-962F-2AE5D102276D}">
      <dsp:nvSpPr>
        <dsp:cNvPr id="0" name=""/>
        <dsp:cNvSpPr/>
      </dsp:nvSpPr>
      <dsp:spPr>
        <a:xfrm>
          <a:off x="2" y="0"/>
          <a:ext cx="11519497" cy="4287339"/>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592E4E-DE48-4FDA-B460-FDF99A3D6540}">
      <dsp:nvSpPr>
        <dsp:cNvPr id="0" name=""/>
        <dsp:cNvSpPr/>
      </dsp:nvSpPr>
      <dsp:spPr>
        <a:xfrm>
          <a:off x="127786" y="1038745"/>
          <a:ext cx="1603689" cy="2209848"/>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Participer à la séance d’information obligatoire + Lire attentivement les documents CNXS</a:t>
          </a:r>
        </a:p>
        <a:p>
          <a:pPr marL="0" lvl="0" indent="0" algn="ctr" defTabSz="533400">
            <a:lnSpc>
              <a:spcPct val="90000"/>
            </a:lnSpc>
            <a:spcBef>
              <a:spcPct val="0"/>
            </a:spcBef>
            <a:spcAft>
              <a:spcPct val="35000"/>
            </a:spcAft>
            <a:buNone/>
          </a:pPr>
          <a:r>
            <a:rPr lang="en-CA" sz="1200" b="0" kern="1200" dirty="0"/>
            <a:t> Attend mandatory info session + Carefully read CNXS documents</a:t>
          </a:r>
        </a:p>
      </dsp:txBody>
      <dsp:txXfrm>
        <a:off x="206072" y="1117031"/>
        <a:ext cx="1447117" cy="2053276"/>
      </dsp:txXfrm>
    </dsp:sp>
    <dsp:sp modelId="{978140A5-6EED-445E-8413-99602AD4D0BC}">
      <dsp:nvSpPr>
        <dsp:cNvPr id="0" name=""/>
        <dsp:cNvSpPr/>
      </dsp:nvSpPr>
      <dsp:spPr>
        <a:xfrm>
          <a:off x="1800803" y="1286201"/>
          <a:ext cx="988139"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Postuler au programme sur CLDC </a:t>
          </a:r>
        </a:p>
        <a:p>
          <a:pPr marL="0" lvl="0" indent="0" algn="ctr" defTabSz="533400">
            <a:lnSpc>
              <a:spcPct val="90000"/>
            </a:lnSpc>
            <a:spcBef>
              <a:spcPct val="0"/>
            </a:spcBef>
            <a:spcAft>
              <a:spcPct val="35000"/>
            </a:spcAft>
            <a:buNone/>
          </a:pPr>
          <a:endParaRPr lang="fr-CA" sz="1200" b="0" kern="1200" noProof="0" dirty="0"/>
        </a:p>
        <a:p>
          <a:pPr marL="0" lvl="0" indent="0" algn="ctr" defTabSz="533400">
            <a:lnSpc>
              <a:spcPct val="90000"/>
            </a:lnSpc>
            <a:spcBef>
              <a:spcPct val="0"/>
            </a:spcBef>
            <a:spcAft>
              <a:spcPct val="35000"/>
            </a:spcAft>
            <a:buNone/>
          </a:pPr>
          <a:r>
            <a:rPr lang="en-CA" sz="1200" b="0" kern="1200" dirty="0"/>
            <a:t> Apply to the program on CLDC</a:t>
          </a:r>
        </a:p>
      </dsp:txBody>
      <dsp:txXfrm>
        <a:off x="1849040" y="1334438"/>
        <a:ext cx="891665" cy="1618461"/>
      </dsp:txXfrm>
    </dsp:sp>
    <dsp:sp modelId="{4EDE3AAD-B1E6-4B0B-9AFE-8DE3D00364EF}">
      <dsp:nvSpPr>
        <dsp:cNvPr id="0" name=""/>
        <dsp:cNvSpPr/>
      </dsp:nvSpPr>
      <dsp:spPr>
        <a:xfrm>
          <a:off x="2857476" y="1286201"/>
          <a:ext cx="856076"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Participer à Réseau CNXS</a:t>
          </a:r>
          <a:br>
            <a:rPr lang="fr-CA" sz="1200" b="0" kern="1200" noProof="0" dirty="0"/>
          </a:br>
          <a:br>
            <a:rPr lang="fr-CA" sz="1200" b="0" kern="1200" noProof="0" dirty="0"/>
          </a:br>
          <a:br>
            <a:rPr lang="fr-CA" sz="1200" b="0" kern="1200" noProof="0" dirty="0"/>
          </a:br>
          <a:r>
            <a:rPr lang="en-CA" sz="1200" b="0" kern="1200" dirty="0"/>
            <a:t>Attend CNXS Network</a:t>
          </a:r>
        </a:p>
      </dsp:txBody>
      <dsp:txXfrm>
        <a:off x="2899266" y="1327991"/>
        <a:ext cx="772496" cy="1631355"/>
      </dsp:txXfrm>
    </dsp:sp>
    <dsp:sp modelId="{5B254022-64D8-4B80-8328-8F4B7EC0E706}">
      <dsp:nvSpPr>
        <dsp:cNvPr id="0" name=""/>
        <dsp:cNvSpPr/>
      </dsp:nvSpPr>
      <dsp:spPr>
        <a:xfrm>
          <a:off x="3790235" y="1286201"/>
          <a:ext cx="835131"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Trouver un stage</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Find an internship</a:t>
          </a:r>
        </a:p>
      </dsp:txBody>
      <dsp:txXfrm>
        <a:off x="3831003" y="1326969"/>
        <a:ext cx="753595" cy="1633399"/>
      </dsp:txXfrm>
    </dsp:sp>
    <dsp:sp modelId="{7CEFCDCA-8CA8-4420-8268-E608E8CDA3AC}">
      <dsp:nvSpPr>
        <dsp:cNvPr id="0" name=""/>
        <dsp:cNvSpPr/>
      </dsp:nvSpPr>
      <dsp:spPr>
        <a:xfrm>
          <a:off x="4702048" y="1286201"/>
          <a:ext cx="1106639"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Remplir le formulaire de proposition</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 Fill out the proposal form</a:t>
          </a:r>
        </a:p>
      </dsp:txBody>
      <dsp:txXfrm>
        <a:off x="4756070" y="1340223"/>
        <a:ext cx="998595" cy="1606891"/>
      </dsp:txXfrm>
    </dsp:sp>
    <dsp:sp modelId="{275F12A7-679A-4014-AC89-C6D194D5A9A7}">
      <dsp:nvSpPr>
        <dsp:cNvPr id="0" name=""/>
        <dsp:cNvSpPr/>
      </dsp:nvSpPr>
      <dsp:spPr>
        <a:xfrm>
          <a:off x="5889844" y="1286201"/>
          <a:ext cx="1203576"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Soumettre les 4 documents administratifs</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Submit the 4 administrative documents</a:t>
          </a:r>
        </a:p>
      </dsp:txBody>
      <dsp:txXfrm>
        <a:off x="5948598" y="1344955"/>
        <a:ext cx="1086068" cy="1597427"/>
      </dsp:txXfrm>
    </dsp:sp>
    <dsp:sp modelId="{5CC5289A-25E8-4369-A43C-5733D54E1D9F}">
      <dsp:nvSpPr>
        <dsp:cNvPr id="0" name=""/>
        <dsp:cNvSpPr/>
      </dsp:nvSpPr>
      <dsp:spPr>
        <a:xfrm>
          <a:off x="7179484" y="1286201"/>
          <a:ext cx="848851"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Démarrer le </a:t>
          </a:r>
          <a:r>
            <a:rPr lang="en-CA" sz="1200" b="0" kern="1200" dirty="0"/>
            <a:t>stage</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Start internship</a:t>
          </a:r>
        </a:p>
      </dsp:txBody>
      <dsp:txXfrm>
        <a:off x="7220921" y="1327638"/>
        <a:ext cx="765977" cy="1632061"/>
      </dsp:txXfrm>
    </dsp:sp>
    <dsp:sp modelId="{48860BA7-24D9-471B-8B77-2CF2C747FA65}">
      <dsp:nvSpPr>
        <dsp:cNvPr id="0" name=""/>
        <dsp:cNvSpPr/>
      </dsp:nvSpPr>
      <dsp:spPr>
        <a:xfrm>
          <a:off x="8103360" y="1286201"/>
          <a:ext cx="1105027"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Évaluation de mi-trimestre</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Mid-term evaluation</a:t>
          </a:r>
        </a:p>
      </dsp:txBody>
      <dsp:txXfrm>
        <a:off x="8157303" y="1340144"/>
        <a:ext cx="997141" cy="1607049"/>
      </dsp:txXfrm>
    </dsp:sp>
    <dsp:sp modelId="{C5284A44-5BE3-4352-9AA9-DB0C7FB17F97}">
      <dsp:nvSpPr>
        <dsp:cNvPr id="0" name=""/>
        <dsp:cNvSpPr/>
      </dsp:nvSpPr>
      <dsp:spPr>
        <a:xfrm>
          <a:off x="9293952" y="1286201"/>
          <a:ext cx="884180"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Évaluation finale </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Final evaluation</a:t>
          </a:r>
        </a:p>
      </dsp:txBody>
      <dsp:txXfrm>
        <a:off x="9337114" y="1329363"/>
        <a:ext cx="797856" cy="1628611"/>
      </dsp:txXfrm>
    </dsp:sp>
    <dsp:sp modelId="{1AAB4989-AA96-4677-965D-1A7C7376C0F6}">
      <dsp:nvSpPr>
        <dsp:cNvPr id="0" name=""/>
        <dsp:cNvSpPr/>
      </dsp:nvSpPr>
      <dsp:spPr>
        <a:xfrm>
          <a:off x="10264564" y="1286201"/>
          <a:ext cx="945328" cy="1714935"/>
        </a:xfrm>
        <a:prstGeom prst="roundRect">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fr-CA" sz="1200" b="0" kern="1200" noProof="0" dirty="0"/>
            <a:t>Soumettre le rapport final</a:t>
          </a:r>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endParaRPr lang="en-CA" sz="1200" b="0" kern="1200" dirty="0"/>
        </a:p>
        <a:p>
          <a:pPr marL="0" lvl="0" indent="0" algn="ctr" defTabSz="533400">
            <a:lnSpc>
              <a:spcPct val="90000"/>
            </a:lnSpc>
            <a:spcBef>
              <a:spcPct val="0"/>
            </a:spcBef>
            <a:spcAft>
              <a:spcPct val="35000"/>
            </a:spcAft>
            <a:buNone/>
          </a:pPr>
          <a:r>
            <a:rPr lang="en-CA" sz="1200" b="0" kern="1200" dirty="0"/>
            <a:t> Submit final report</a:t>
          </a:r>
        </a:p>
      </dsp:txBody>
      <dsp:txXfrm>
        <a:off x="10310711" y="1332348"/>
        <a:ext cx="853034" cy="16226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CD45D-A278-495D-AC2C-755E293A347D}">
      <dsp:nvSpPr>
        <dsp:cNvPr id="0" name=""/>
        <dsp:cNvSpPr/>
      </dsp:nvSpPr>
      <dsp:spPr>
        <a:xfrm>
          <a:off x="0" y="295725"/>
          <a:ext cx="9038455" cy="897217"/>
        </a:xfrm>
        <a:prstGeom prst="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6350" cap="flat" cmpd="sng" algn="ctr">
          <a:solidFill>
            <a:schemeClr val="accent3"/>
          </a:solidFill>
          <a:prstDash val="solid"/>
          <a:miter lim="800000"/>
        </a:ln>
        <a:effectLst/>
        <a:scene3d>
          <a:camera prst="orthographicFront">
            <a:rot lat="0" lon="0" rev="0"/>
          </a:camera>
          <a:lightRig rig="contrasting" dir="t">
            <a:rot lat="0" lon="0" rev="1200000"/>
          </a:lightRig>
        </a:scene3d>
        <a:sp3d/>
      </dsp:spPr>
      <dsp:style>
        <a:lnRef idx="1">
          <a:schemeClr val="accent3"/>
        </a:lnRef>
        <a:fillRef idx="3">
          <a:schemeClr val="accent3"/>
        </a:fillRef>
        <a:effectRef idx="2">
          <a:schemeClr val="accent3"/>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Font typeface="Wingdings" panose="05000000000000000000" pitchFamily="2" charset="2"/>
            <a:buNone/>
          </a:pPr>
          <a:r>
            <a:rPr lang="fr-CA" sz="4800" b="0" kern="1200" dirty="0">
              <a:latin typeface="+mj-lt"/>
            </a:rPr>
            <a:t>Stages / Internships</a:t>
          </a:r>
          <a:endParaRPr lang="en-CA" sz="4800" kern="1200" dirty="0">
            <a:latin typeface="+mj-lt"/>
          </a:endParaRPr>
        </a:p>
      </dsp:txBody>
      <dsp:txXfrm>
        <a:off x="0" y="295725"/>
        <a:ext cx="9038455" cy="897217"/>
      </dsp:txXfrm>
    </dsp:sp>
    <dsp:sp modelId="{52FA1BD9-5A46-4B96-ABA5-243E88D08824}">
      <dsp:nvSpPr>
        <dsp:cNvPr id="0" name=""/>
        <dsp:cNvSpPr/>
      </dsp:nvSpPr>
      <dsp:spPr>
        <a:xfrm>
          <a:off x="311" y="1183205"/>
          <a:ext cx="4421511" cy="3934358"/>
        </a:xfrm>
        <a:prstGeom prst="rect">
          <a:avLst/>
        </a:prstGeom>
        <a:solidFill>
          <a:schemeClr val="lt1"/>
        </a:solidFill>
        <a:ln w="12700" cap="flat" cmpd="sng" algn="ctr">
          <a:noFill/>
          <a:prstDash val="solid"/>
          <a:miter lim="800000"/>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Wingdings" panose="05000000000000000000" pitchFamily="2" charset="2"/>
            <a:buNone/>
          </a:pPr>
          <a:endParaRPr lang="fr-CA" sz="1800" b="0" kern="1200" dirty="0"/>
        </a:p>
        <a:p>
          <a:pPr marL="0" lvl="0" indent="0" algn="l" defTabSz="800100">
            <a:lnSpc>
              <a:spcPct val="90000"/>
            </a:lnSpc>
            <a:spcBef>
              <a:spcPct val="0"/>
            </a:spcBef>
            <a:spcAft>
              <a:spcPct val="35000"/>
            </a:spcAft>
            <a:buFont typeface="Wingdings" panose="05000000000000000000" pitchFamily="2" charset="2"/>
            <a:buNone/>
          </a:pPr>
          <a:r>
            <a:rPr lang="fr-CA" sz="1600" b="0" kern="1200" dirty="0"/>
            <a:t>* Créez </a:t>
          </a:r>
          <a:r>
            <a:rPr lang="fr-CA" sz="1600" kern="1200" dirty="0"/>
            <a:t>des outils </a:t>
          </a:r>
          <a:r>
            <a:rPr lang="fr-CA" sz="1600" b="0" kern="1200" dirty="0"/>
            <a:t>promotionnels solides</a:t>
          </a:r>
          <a:br>
            <a:rPr lang="fr-CA" sz="1800" b="0" kern="1200" dirty="0"/>
          </a:br>
          <a:r>
            <a:rPr lang="fr-CA" sz="1200" b="0" kern="1200" dirty="0"/>
            <a:t>(</a:t>
          </a:r>
          <a:r>
            <a:rPr lang="fr-FR" sz="1200" b="0" kern="1200" dirty="0"/>
            <a:t>Rencontrez notre coordonnatrice de développement professionnel et nos coachs carrière à nos séances sans rendez-vous du lundi et du jeudi.)</a:t>
          </a:r>
          <a:br>
            <a:rPr lang="fr-CA" sz="1200" kern="1200" dirty="0"/>
          </a:br>
          <a:br>
            <a:rPr lang="fr-CA" sz="1200" kern="1200" dirty="0"/>
          </a:br>
          <a:r>
            <a:rPr lang="fr-CA" sz="1600" b="1" kern="1200" dirty="0">
              <a:solidFill>
                <a:schemeClr val="accent5"/>
              </a:solidFill>
              <a:latin typeface="+mj-lt"/>
            </a:rPr>
            <a:t>* Trouvez votre propre stage</a:t>
          </a:r>
          <a:br>
            <a:rPr lang="fr-CA" sz="1400" kern="1200" dirty="0"/>
          </a:br>
          <a:r>
            <a:rPr lang="fr-CA" sz="1200" kern="1200" dirty="0"/>
            <a:t>Communiquez avec un employeur de votre choix, parlez-lui du programme et manifestez votre souhait de travailler avec lui. Si l’employeur se montre réceptif, mettez-le en contact avec le Centre des carrières de Telfer.</a:t>
          </a:r>
          <a:br>
            <a:rPr lang="fr-CA" sz="1800" kern="1200" dirty="0"/>
          </a:br>
          <a:br>
            <a:rPr lang="fr-CA" sz="1800" kern="1200" dirty="0"/>
          </a:br>
          <a:r>
            <a:rPr lang="fr-CA" sz="1600" kern="1200" dirty="0"/>
            <a:t>* Effectuez </a:t>
          </a:r>
          <a:r>
            <a:rPr lang="fr-CA" sz="1600" b="0" kern="1200" dirty="0"/>
            <a:t>des recherches sur les employeurs et soumettez votre candidature pour leurs offres de stages sur </a:t>
          </a:r>
          <a:r>
            <a:rPr lang="fr-CA" sz="1600" b="0" kern="1200" dirty="0">
              <a:hlinkClick xmlns:r="http://schemas.openxmlformats.org/officeDocument/2006/relationships" r:id="rId1"/>
            </a:rPr>
            <a:t>CLDC</a:t>
          </a:r>
          <a:r>
            <a:rPr lang="fr-CA" sz="1600" b="0" kern="1200" dirty="0"/>
            <a:t>.</a:t>
          </a:r>
          <a:br>
            <a:rPr lang="fr-CA" sz="1800" b="0" kern="1200" dirty="0"/>
          </a:br>
          <a:br>
            <a:rPr lang="fr-CA" sz="1800" b="0" kern="1200" dirty="0"/>
          </a:br>
          <a:r>
            <a:rPr lang="fr-CA" sz="1600" b="0" kern="1200" dirty="0"/>
            <a:t>* Communiquez avec les employeurs et gardez le contact avec eux.</a:t>
          </a:r>
          <a:endParaRPr lang="en-CA" sz="1800" kern="1200" dirty="0"/>
        </a:p>
      </dsp:txBody>
      <dsp:txXfrm>
        <a:off x="311" y="1183205"/>
        <a:ext cx="4421511" cy="3934358"/>
      </dsp:txXfrm>
    </dsp:sp>
    <dsp:sp modelId="{960E94E1-B4F7-47D9-A6B8-4FB1E721C119}">
      <dsp:nvSpPr>
        <dsp:cNvPr id="0" name=""/>
        <dsp:cNvSpPr/>
      </dsp:nvSpPr>
      <dsp:spPr>
        <a:xfrm>
          <a:off x="4386554" y="1176923"/>
          <a:ext cx="4616320" cy="3811121"/>
        </a:xfrm>
        <a:prstGeom prst="rect">
          <a:avLst/>
        </a:prstGeom>
        <a:solidFill>
          <a:schemeClr val="lt1"/>
        </a:solidFill>
        <a:ln w="12700" cap="flat" cmpd="sng" algn="ctr">
          <a:noFill/>
          <a:prstDash val="solid"/>
          <a:miter lim="800000"/>
        </a:ln>
        <a:effectLst/>
        <a:scene3d>
          <a:camera prst="orthographicFront">
            <a:rot lat="0" lon="0" rev="0"/>
          </a:camera>
          <a:lightRig rig="contrasting" dir="t">
            <a:rot lat="0" lon="0" rev="1200000"/>
          </a:lightRig>
        </a:scene3d>
        <a:sp3d/>
      </dsp:spPr>
      <dsp:style>
        <a:lnRef idx="2">
          <a:schemeClr val="accent6"/>
        </a:lnRef>
        <a:fillRef idx="1">
          <a:schemeClr val="lt1"/>
        </a:fillRef>
        <a:effectRef idx="0">
          <a:schemeClr val="accent6"/>
        </a:effectRef>
        <a:fontRef idx="minor">
          <a:schemeClr val="dk1"/>
        </a:fontRef>
      </dsp:style>
      <dsp:txBody>
        <a:bodyPr spcFirstLastPara="0" vert="horz" wrap="square" lIns="80010" tIns="80010" rIns="80010" bIns="80010" numCol="1" spcCol="1270" anchor="t" anchorCtr="0">
          <a:noAutofit/>
        </a:bodyPr>
        <a:lstStyle/>
        <a:p>
          <a:pPr marL="0" lvl="0" indent="0" algn="l" defTabSz="933450">
            <a:lnSpc>
              <a:spcPct val="100000"/>
            </a:lnSpc>
            <a:spcBef>
              <a:spcPct val="0"/>
            </a:spcBef>
            <a:spcAft>
              <a:spcPts val="0"/>
            </a:spcAft>
            <a:buNone/>
          </a:pPr>
          <a:br>
            <a:rPr lang="en-US" sz="2100" b="0" kern="1200" dirty="0"/>
          </a:br>
          <a:r>
            <a:rPr lang="en-US" sz="1600" b="0" kern="1200" dirty="0"/>
            <a:t>* Build solid </a:t>
          </a:r>
          <a:r>
            <a:rPr lang="en-US" sz="1600" kern="1200" dirty="0"/>
            <a:t>promotional tools</a:t>
          </a:r>
        </a:p>
        <a:p>
          <a:pPr marL="0" lvl="0" indent="0" algn="l" defTabSz="933450">
            <a:lnSpc>
              <a:spcPct val="100000"/>
            </a:lnSpc>
            <a:spcBef>
              <a:spcPct val="0"/>
            </a:spcBef>
            <a:spcAft>
              <a:spcPts val="0"/>
            </a:spcAft>
            <a:buNone/>
          </a:pPr>
          <a:r>
            <a:rPr lang="en-US" sz="1200" kern="1200" dirty="0"/>
            <a:t>(</a:t>
          </a:r>
          <a:r>
            <a:rPr lang="en-CA" sz="1200" kern="1200" dirty="0"/>
            <a:t>Meet with our Professional Development Coordinator and our career coaches at our Monday and Thursday drop-in sessions.)</a:t>
          </a:r>
        </a:p>
        <a:p>
          <a:pPr marL="0" lvl="0" indent="0" algn="l" defTabSz="933450">
            <a:lnSpc>
              <a:spcPct val="100000"/>
            </a:lnSpc>
            <a:spcBef>
              <a:spcPct val="0"/>
            </a:spcBef>
            <a:spcAft>
              <a:spcPts val="0"/>
            </a:spcAft>
            <a:buNone/>
          </a:pPr>
          <a:br>
            <a:rPr lang="en-US" sz="1200" kern="1200" dirty="0"/>
          </a:br>
          <a:r>
            <a:rPr lang="en-US" sz="1600" b="1" kern="1200" dirty="0">
              <a:solidFill>
                <a:schemeClr val="accent5"/>
              </a:solidFill>
              <a:latin typeface="+mj-lt"/>
            </a:rPr>
            <a:t>* Find your own internship</a:t>
          </a:r>
          <a:br>
            <a:rPr lang="en-US" sz="2100" kern="1200" dirty="0"/>
          </a:br>
          <a:r>
            <a:rPr lang="en-US" sz="1200" kern="1200" dirty="0"/>
            <a:t>Contact an employer of your choice, present them the program and let them know you would like to work with them. If they are interested, connect them with the Career Centre.</a:t>
          </a:r>
          <a:br>
            <a:rPr lang="en-US" sz="1200" kern="1200" dirty="0"/>
          </a:br>
          <a:br>
            <a:rPr lang="en-US" sz="1200" kern="1200" dirty="0"/>
          </a:br>
          <a:r>
            <a:rPr lang="en-US" sz="1600" kern="1200" dirty="0"/>
            <a:t>* </a:t>
          </a:r>
          <a:r>
            <a:rPr lang="en-US" sz="1600" b="0" kern="1200" dirty="0"/>
            <a:t>Research employers and apply for their internship offers available on </a:t>
          </a:r>
          <a:r>
            <a:rPr lang="en-US" sz="1600" b="0" kern="1200" dirty="0">
              <a:hlinkClick xmlns:r="http://schemas.openxmlformats.org/officeDocument/2006/relationships" r:id="rId1"/>
            </a:rPr>
            <a:t>CLDC</a:t>
          </a:r>
          <a:r>
            <a:rPr lang="en-US" sz="1600" b="0" kern="1200" dirty="0"/>
            <a:t>.</a:t>
          </a:r>
          <a:br>
            <a:rPr lang="en-US" sz="1600" b="0" kern="1200" dirty="0"/>
          </a:br>
          <a:br>
            <a:rPr lang="en-US" sz="1600" b="0" kern="1200" dirty="0"/>
          </a:br>
          <a:r>
            <a:rPr lang="en-US" sz="1600" b="0" kern="1200" dirty="0"/>
            <a:t>* Contact employers and stay in touch with them.</a:t>
          </a:r>
          <a:endParaRPr lang="fr-CA" sz="1600" b="0" kern="1200" dirty="0"/>
        </a:p>
      </dsp:txBody>
      <dsp:txXfrm>
        <a:off x="4386554" y="1176923"/>
        <a:ext cx="4616320" cy="3811121"/>
      </dsp:txXfrm>
    </dsp:sp>
    <dsp:sp modelId="{7DDFBF60-91F6-4574-9382-B5855371B2AC}">
      <dsp:nvSpPr>
        <dsp:cNvPr id="0" name=""/>
        <dsp:cNvSpPr/>
      </dsp:nvSpPr>
      <dsp:spPr>
        <a:xfrm>
          <a:off x="0" y="5026723"/>
          <a:ext cx="9038455" cy="379306"/>
        </a:xfrm>
        <a:prstGeom prst="rect">
          <a:avLst/>
        </a:prstGeom>
        <a:solidFill>
          <a:schemeClr val="accent3"/>
        </a:solidFill>
        <a:ln w="6350" cap="flat" cmpd="sng" algn="ctr">
          <a:noFill/>
          <a:prstDash val="solid"/>
          <a:miter lim="800000"/>
        </a:ln>
        <a:effectLst/>
        <a:scene3d>
          <a:camera prst="orthographicFront">
            <a:rot lat="0" lon="0" rev="0"/>
          </a:camera>
          <a:lightRig rig="contrasting" dir="t">
            <a:rot lat="0" lon="0" rev="1200000"/>
          </a:lightRig>
        </a:scene3d>
        <a:sp3d/>
      </dsp:spPr>
      <dsp:style>
        <a:lnRef idx="1">
          <a:schemeClr val="accent6"/>
        </a:lnRef>
        <a:fillRef idx="2">
          <a:schemeClr val="accent6"/>
        </a:fillRef>
        <a:effectRef idx="1">
          <a:schemeClr val="accent6"/>
        </a:effectRef>
        <a:fontRef idx="minor">
          <a:schemeClr val="dk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338AA-85AE-49D5-A6A7-997733F606ED}">
      <dsp:nvSpPr>
        <dsp:cNvPr id="0" name=""/>
        <dsp:cNvSpPr/>
      </dsp:nvSpPr>
      <dsp:spPr>
        <a:xfrm>
          <a:off x="1456613" y="396281"/>
          <a:ext cx="3829098"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fr-CA" sz="1400" b="0" kern="1200" dirty="0"/>
            <a:t>Votre stage doit être lié à votre domaine d’étude à Telfer, c’est-à-dire, aux s</a:t>
          </a:r>
          <a:r>
            <a:rPr lang="fr-CA" sz="1400" kern="1200" dirty="0"/>
            <a:t>ciences commerciales, sans égard à votre option ou spécialisation.</a:t>
          </a:r>
          <a:endParaRPr lang="fr-CA" sz="1400" b="0" kern="1200" dirty="0"/>
        </a:p>
      </dsp:txBody>
      <dsp:txXfrm>
        <a:off x="2069268" y="396281"/>
        <a:ext cx="3216442" cy="986629"/>
      </dsp:txXfrm>
    </dsp:sp>
    <dsp:sp modelId="{A99754FE-36B9-4C79-A55D-CFB8BE064FB5}">
      <dsp:nvSpPr>
        <dsp:cNvPr id="0" name=""/>
        <dsp:cNvSpPr/>
      </dsp:nvSpPr>
      <dsp:spPr>
        <a:xfrm>
          <a:off x="1452920" y="1382910"/>
          <a:ext cx="3836483"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fr-CA" sz="1400" b="0" kern="1200" dirty="0"/>
            <a:t>Vous ne pouvez pas travailler pour un parent ou un ami, ni pour un ancien employeur ou un employeur actuel.</a:t>
          </a:r>
        </a:p>
      </dsp:txBody>
      <dsp:txXfrm>
        <a:off x="2066758" y="1382910"/>
        <a:ext cx="3222646" cy="986629"/>
      </dsp:txXfrm>
    </dsp:sp>
    <dsp:sp modelId="{4E0B9E8E-8A86-4001-9FE5-54C81E466438}">
      <dsp:nvSpPr>
        <dsp:cNvPr id="0" name=""/>
        <dsp:cNvSpPr/>
      </dsp:nvSpPr>
      <dsp:spPr>
        <a:xfrm>
          <a:off x="1452920" y="2369539"/>
          <a:ext cx="3836483"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fr-CA" sz="1400" b="0" kern="1200" dirty="0"/>
            <a:t>Votre stage doit être non rémunéré. </a:t>
          </a:r>
        </a:p>
      </dsp:txBody>
      <dsp:txXfrm>
        <a:off x="2066758" y="2369539"/>
        <a:ext cx="3222646" cy="986629"/>
      </dsp:txXfrm>
    </dsp:sp>
    <dsp:sp modelId="{80A3EE07-43BE-4584-8AC2-3570071BE654}">
      <dsp:nvSpPr>
        <dsp:cNvPr id="0" name=""/>
        <dsp:cNvSpPr/>
      </dsp:nvSpPr>
      <dsp:spPr>
        <a:xfrm>
          <a:off x="1452920" y="3356168"/>
          <a:ext cx="3836483"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fr-FR" sz="1400" b="0" kern="1200" dirty="0"/>
            <a:t>Si vous effectuez une partie ou l’ensemble de votre travail à l’extérieur d’un milieu professionnel conventionnel (bureau), certaines conditions additionnelles s’appliquent</a:t>
          </a:r>
          <a:r>
            <a:rPr lang="fr-FR" sz="1200" b="0" kern="1200" dirty="0"/>
            <a:t>.</a:t>
          </a:r>
        </a:p>
      </dsp:txBody>
      <dsp:txXfrm>
        <a:off x="2066758" y="3356168"/>
        <a:ext cx="3222646" cy="986629"/>
      </dsp:txXfrm>
    </dsp:sp>
    <dsp:sp modelId="{203A212E-51E2-4FEE-99AE-088E04186795}">
      <dsp:nvSpPr>
        <dsp:cNvPr id="0" name=""/>
        <dsp:cNvSpPr/>
      </dsp:nvSpPr>
      <dsp:spPr>
        <a:xfrm>
          <a:off x="1452920" y="4342797"/>
          <a:ext cx="3836483"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fr-FR" sz="1400" b="0" i="1" kern="1200" dirty="0"/>
            <a:t>Je peux vous aider à expliquer aux employeurs potentiels en quoi consiste le programme, mais vous devez d’abord leur fournir le </a:t>
          </a:r>
          <a:r>
            <a:rPr lang="fr-FR" sz="1400" b="0" i="1" kern="1200" dirty="0">
              <a:hlinkClick xmlns:r="http://schemas.openxmlformats.org/officeDocument/2006/relationships" r:id="rId1"/>
            </a:rPr>
            <a:t>lien </a:t>
          </a:r>
          <a:r>
            <a:rPr lang="fr-FR" sz="1400" i="1" kern="1200" dirty="0">
              <a:hlinkClick xmlns:r="http://schemas.openxmlformats.org/officeDocument/2006/relationships" r:id="rId1"/>
            </a:rPr>
            <a:t>W</a:t>
          </a:r>
          <a:r>
            <a:rPr lang="fr-FR" sz="1400" b="0" i="1" kern="1200" dirty="0">
              <a:hlinkClick xmlns:r="http://schemas.openxmlformats.org/officeDocument/2006/relationships" r:id="rId1"/>
            </a:rPr>
            <a:t>eb</a:t>
          </a:r>
          <a:r>
            <a:rPr lang="fr-FR" sz="1400" b="0" i="1" kern="1200" dirty="0"/>
            <a:t> du programme.</a:t>
          </a:r>
          <a:endParaRPr lang="en-CA" sz="1400" kern="1200" dirty="0"/>
        </a:p>
      </dsp:txBody>
      <dsp:txXfrm>
        <a:off x="2066758" y="4342797"/>
        <a:ext cx="3222646" cy="986629"/>
      </dsp:txXfrm>
    </dsp:sp>
    <dsp:sp modelId="{26B412D6-005E-4537-ACB3-7F7684AB6AF8}">
      <dsp:nvSpPr>
        <dsp:cNvPr id="0" name=""/>
        <dsp:cNvSpPr/>
      </dsp:nvSpPr>
      <dsp:spPr>
        <a:xfrm>
          <a:off x="964221" y="4075"/>
          <a:ext cx="986135" cy="986135"/>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1" kern="1200" dirty="0">
              <a:latin typeface="+mj-lt"/>
            </a:rPr>
            <a:t>Règles</a:t>
          </a:r>
        </a:p>
      </dsp:txBody>
      <dsp:txXfrm>
        <a:off x="1108637" y="148491"/>
        <a:ext cx="697303" cy="697303"/>
      </dsp:txXfrm>
    </dsp:sp>
    <dsp:sp modelId="{A58D06B1-393B-4D74-BA6F-9E719A8A3196}">
      <dsp:nvSpPr>
        <dsp:cNvPr id="0" name=""/>
        <dsp:cNvSpPr/>
      </dsp:nvSpPr>
      <dsp:spPr>
        <a:xfrm>
          <a:off x="6275540" y="396281"/>
          <a:ext cx="4358945"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CA" sz="1400" b="0" kern="1200" dirty="0"/>
            <a:t>Your internship must be related to your area of studies at Telfer, that is to c</a:t>
          </a:r>
          <a:r>
            <a:rPr lang="en-CA" sz="1400" kern="1200" dirty="0"/>
            <a:t>ommerce, regardless of your option or specialization.</a:t>
          </a:r>
          <a:endParaRPr lang="en-CA" sz="1400" b="0" kern="1200" dirty="0"/>
        </a:p>
      </dsp:txBody>
      <dsp:txXfrm>
        <a:off x="6972971" y="396281"/>
        <a:ext cx="3661514" cy="986629"/>
      </dsp:txXfrm>
    </dsp:sp>
    <dsp:sp modelId="{76603775-BA12-4FCF-888F-A5E9164C8E8D}">
      <dsp:nvSpPr>
        <dsp:cNvPr id="0" name=""/>
        <dsp:cNvSpPr/>
      </dsp:nvSpPr>
      <dsp:spPr>
        <a:xfrm>
          <a:off x="6275540" y="1382910"/>
          <a:ext cx="4358945"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CA" sz="1400" b="0" kern="1200" dirty="0"/>
            <a:t>You cannot work for family/friends/previous or current employers.</a:t>
          </a:r>
        </a:p>
      </dsp:txBody>
      <dsp:txXfrm>
        <a:off x="6972971" y="1382910"/>
        <a:ext cx="3661514" cy="986629"/>
      </dsp:txXfrm>
    </dsp:sp>
    <dsp:sp modelId="{DD8E012F-F937-490A-B618-3B1E31B2253B}">
      <dsp:nvSpPr>
        <dsp:cNvPr id="0" name=""/>
        <dsp:cNvSpPr/>
      </dsp:nvSpPr>
      <dsp:spPr>
        <a:xfrm>
          <a:off x="6277838" y="2369539"/>
          <a:ext cx="4354349"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CA" sz="1400" b="0" kern="1200" dirty="0"/>
            <a:t>Your internship must be unpaid.</a:t>
          </a:r>
        </a:p>
      </dsp:txBody>
      <dsp:txXfrm>
        <a:off x="6974534" y="2369539"/>
        <a:ext cx="3657653" cy="986629"/>
      </dsp:txXfrm>
    </dsp:sp>
    <dsp:sp modelId="{47BEC05A-6B6A-496C-B19D-B3575E4A4A89}">
      <dsp:nvSpPr>
        <dsp:cNvPr id="0" name=""/>
        <dsp:cNvSpPr/>
      </dsp:nvSpPr>
      <dsp:spPr>
        <a:xfrm>
          <a:off x="6277838" y="3356168"/>
          <a:ext cx="4354349"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Font typeface="Wingdings" panose="05000000000000000000" pitchFamily="2" charset="2"/>
            <a:buNone/>
          </a:pPr>
          <a:r>
            <a:rPr lang="en-CA" sz="1400" b="0" kern="1200" dirty="0"/>
            <a:t>If part of or all the work is conducted outside of a conventional professional setting (offices), certain additional conditions apply.</a:t>
          </a:r>
        </a:p>
      </dsp:txBody>
      <dsp:txXfrm>
        <a:off x="6974534" y="3356168"/>
        <a:ext cx="3657653" cy="986629"/>
      </dsp:txXfrm>
    </dsp:sp>
    <dsp:sp modelId="{7FF5A5AD-88A1-4B16-8535-17087E18905D}">
      <dsp:nvSpPr>
        <dsp:cNvPr id="0" name=""/>
        <dsp:cNvSpPr/>
      </dsp:nvSpPr>
      <dsp:spPr>
        <a:xfrm>
          <a:off x="6277838" y="4342797"/>
          <a:ext cx="4354349" cy="98662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Font typeface="Wingdings" panose="05000000000000000000" pitchFamily="2" charset="2"/>
            <a:buNone/>
          </a:pPr>
          <a:r>
            <a:rPr lang="en-CA" sz="1500" b="0" i="1" kern="1200" dirty="0"/>
            <a:t>I can help you explain to employers what the program consist of, but first, you must share with them the program </a:t>
          </a:r>
          <a:r>
            <a:rPr lang="en-CA" sz="1500" i="1" kern="1200" dirty="0">
              <a:hlinkClick xmlns:r="http://schemas.openxmlformats.org/officeDocument/2006/relationships" r:id="rId2"/>
            </a:rPr>
            <a:t>website link</a:t>
          </a:r>
          <a:r>
            <a:rPr lang="en-CA" sz="1500" b="0" i="1" kern="1200" dirty="0"/>
            <a:t>.</a:t>
          </a:r>
          <a:endParaRPr lang="en-CA" sz="1500" kern="1200" dirty="0"/>
        </a:p>
      </dsp:txBody>
      <dsp:txXfrm>
        <a:off x="6974534" y="4342797"/>
        <a:ext cx="3657653" cy="986629"/>
      </dsp:txXfrm>
    </dsp:sp>
    <dsp:sp modelId="{A28B7389-4319-4313-A396-EA717579820E}">
      <dsp:nvSpPr>
        <dsp:cNvPr id="0" name=""/>
        <dsp:cNvSpPr/>
      </dsp:nvSpPr>
      <dsp:spPr>
        <a:xfrm>
          <a:off x="5789659" y="0"/>
          <a:ext cx="986135" cy="986135"/>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CA" sz="1600" b="1" kern="1200" dirty="0">
              <a:latin typeface="+mj-lt"/>
            </a:rPr>
            <a:t>Rules</a:t>
          </a:r>
        </a:p>
      </dsp:txBody>
      <dsp:txXfrm>
        <a:off x="5934075" y="144416"/>
        <a:ext cx="697303" cy="69730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3C1C8-8271-B44F-B99E-D104BDCD977B}" type="datetimeFigureOut">
              <a:rPr lang="en-US" smtClean="0"/>
              <a:t>7/11/2023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00D3B-83AE-6449-BC2F-507837625F18}" type="slidenum">
              <a:rPr lang="en-US" smtClean="0"/>
              <a:t>‹#›</a:t>
            </a:fld>
            <a:endParaRPr lang="en-US"/>
          </a:p>
        </p:txBody>
      </p:sp>
    </p:spTree>
    <p:extLst>
      <p:ext uri="{BB962C8B-B14F-4D97-AF65-F5344CB8AC3E}">
        <p14:creationId xmlns:p14="http://schemas.microsoft.com/office/powerpoint/2010/main" val="65207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0700D3B-83AE-6449-BC2F-507837625F18}" type="slidenum">
              <a:rPr lang="en-US" smtClean="0"/>
              <a:t>4</a:t>
            </a:fld>
            <a:endParaRPr lang="en-US"/>
          </a:p>
        </p:txBody>
      </p:sp>
    </p:spTree>
    <p:extLst>
      <p:ext uri="{BB962C8B-B14F-4D97-AF65-F5344CB8AC3E}">
        <p14:creationId xmlns:p14="http://schemas.microsoft.com/office/powerpoint/2010/main" val="2180155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578C2B-23EC-2E41-A06E-41FB63249561}"/>
              </a:ext>
            </a:extLst>
          </p:cNvPr>
          <p:cNvSpPr/>
          <p:nvPr userDrawn="1"/>
        </p:nvSpPr>
        <p:spPr>
          <a:xfrm>
            <a:off x="1" y="1322173"/>
            <a:ext cx="10301288" cy="56315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E48FA15-7B62-1942-B742-F1853AC151C5}"/>
              </a:ext>
            </a:extLst>
          </p:cNvPr>
          <p:cNvSpPr txBox="1"/>
          <p:nvPr/>
        </p:nvSpPr>
        <p:spPr>
          <a:xfrm>
            <a:off x="451128" y="1322173"/>
            <a:ext cx="369332" cy="5313406"/>
          </a:xfrm>
          <a:prstGeom prst="rect">
            <a:avLst/>
          </a:prstGeom>
          <a:noFill/>
        </p:spPr>
        <p:txBody>
          <a:bodyPr vert="vert270" wrap="square" rtlCol="0">
            <a:spAutoFit/>
          </a:bodyPr>
          <a:lstStyle/>
          <a:p>
            <a:r>
              <a:rPr lang="en-US" sz="120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20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20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pic>
        <p:nvPicPr>
          <p:cNvPr id="14" name="Picture 13">
            <a:extLst>
              <a:ext uri="{FF2B5EF4-FFF2-40B4-BE49-F238E27FC236}">
                <a16:creationId xmlns:a16="http://schemas.microsoft.com/office/drawing/2014/main" id="{3AF37C4A-AB97-4D4F-BA56-E5EEE748870C}"/>
              </a:ext>
            </a:extLst>
          </p:cNvPr>
          <p:cNvPicPr>
            <a:picLocks noChangeAspect="1"/>
          </p:cNvPicPr>
          <p:nvPr/>
        </p:nvPicPr>
        <p:blipFill>
          <a:blip r:embed="rId2"/>
          <a:stretch>
            <a:fillRect/>
          </a:stretch>
        </p:blipFill>
        <p:spPr>
          <a:xfrm>
            <a:off x="451128" y="376037"/>
            <a:ext cx="2044700" cy="533400"/>
          </a:xfrm>
          <a:prstGeom prst="rect">
            <a:avLst/>
          </a:prstGeom>
        </p:spPr>
      </p:pic>
      <p:cxnSp>
        <p:nvCxnSpPr>
          <p:cNvPr id="17" name="Straight Connector 16">
            <a:extLst>
              <a:ext uri="{FF2B5EF4-FFF2-40B4-BE49-F238E27FC236}">
                <a16:creationId xmlns:a16="http://schemas.microsoft.com/office/drawing/2014/main" id="{F8AEF9B3-0EDC-474B-94D9-14E13BDDBC3B}"/>
              </a:ext>
            </a:extLst>
          </p:cNvPr>
          <p:cNvCxnSpPr/>
          <p:nvPr userDrawn="1"/>
        </p:nvCxnSpPr>
        <p:spPr>
          <a:xfrm>
            <a:off x="2978365" y="821724"/>
            <a:ext cx="0" cy="1285875"/>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17B19FD4-2F89-DF42-8D31-9FDD0CC7BE36}"/>
              </a:ext>
            </a:extLst>
          </p:cNvPr>
          <p:cNvCxnSpPr/>
          <p:nvPr userDrawn="1"/>
        </p:nvCxnSpPr>
        <p:spPr>
          <a:xfrm>
            <a:off x="9675985" y="5895975"/>
            <a:ext cx="0" cy="1285875"/>
          </a:xfrm>
          <a:prstGeom prst="line">
            <a:avLst/>
          </a:prstGeom>
        </p:spPr>
        <p:style>
          <a:lnRef idx="1">
            <a:schemeClr val="accent2"/>
          </a:lnRef>
          <a:fillRef idx="0">
            <a:schemeClr val="accent2"/>
          </a:fillRef>
          <a:effectRef idx="0">
            <a:schemeClr val="accent2"/>
          </a:effectRef>
          <a:fontRef idx="minor">
            <a:schemeClr val="tx1"/>
          </a:fontRef>
        </p:style>
      </p:cxnSp>
      <p:sp>
        <p:nvSpPr>
          <p:cNvPr id="25" name="Text Placeholder 24">
            <a:extLst>
              <a:ext uri="{FF2B5EF4-FFF2-40B4-BE49-F238E27FC236}">
                <a16:creationId xmlns:a16="http://schemas.microsoft.com/office/drawing/2014/main" id="{A56D60D6-AE78-0944-9D6B-1A2C018B09CF}"/>
              </a:ext>
            </a:extLst>
          </p:cNvPr>
          <p:cNvSpPr>
            <a:spLocks noGrp="1"/>
          </p:cNvSpPr>
          <p:nvPr>
            <p:ph type="body" sz="quarter" idx="14" hasCustomPrompt="1"/>
          </p:nvPr>
        </p:nvSpPr>
        <p:spPr>
          <a:xfrm>
            <a:off x="2957513" y="2821620"/>
            <a:ext cx="6718472" cy="1762507"/>
          </a:xfrm>
          <a:prstGeom prst="rect">
            <a:avLst/>
          </a:prstGeom>
        </p:spPr>
        <p:txBody>
          <a:bodyPr/>
          <a:lstStyle>
            <a:lvl1pPr marL="0" indent="0">
              <a:buNone/>
              <a:defRPr sz="6000">
                <a:solidFill>
                  <a:schemeClr val="bg1"/>
                </a:solidFill>
                <a:latin typeface="+mj-lt"/>
              </a:defRPr>
            </a:lvl1pPr>
          </a:lstStyle>
          <a:p>
            <a:pPr lvl="0"/>
            <a:r>
              <a:rPr lang="en-US"/>
              <a:t>Presentation </a:t>
            </a:r>
            <a:br>
              <a:rPr lang="en-US"/>
            </a:br>
            <a:r>
              <a:rPr lang="en-US"/>
              <a:t>Title</a:t>
            </a:r>
          </a:p>
          <a:p>
            <a:pPr lvl="0"/>
            <a:endParaRPr lang="en-US"/>
          </a:p>
        </p:txBody>
      </p:sp>
      <p:sp>
        <p:nvSpPr>
          <p:cNvPr id="27" name="Text Placeholder 26">
            <a:extLst>
              <a:ext uri="{FF2B5EF4-FFF2-40B4-BE49-F238E27FC236}">
                <a16:creationId xmlns:a16="http://schemas.microsoft.com/office/drawing/2014/main" id="{05681EAE-16C1-564A-A8C2-E2B6171945D7}"/>
              </a:ext>
            </a:extLst>
          </p:cNvPr>
          <p:cNvSpPr>
            <a:spLocks noGrp="1"/>
          </p:cNvSpPr>
          <p:nvPr>
            <p:ph type="body" sz="quarter" idx="15" hasCustomPrompt="1"/>
          </p:nvPr>
        </p:nvSpPr>
        <p:spPr>
          <a:xfrm>
            <a:off x="2957513" y="4695826"/>
            <a:ext cx="6718472" cy="914400"/>
          </a:xfrm>
          <a:prstGeom prst="rect">
            <a:avLst/>
          </a:prstGeom>
        </p:spPr>
        <p:txBody>
          <a:bodyPr/>
          <a:lstStyle>
            <a:lvl1pPr marL="0" indent="0">
              <a:buNone/>
              <a:defRPr sz="2000">
                <a:solidFill>
                  <a:schemeClr val="bg1"/>
                </a:solidFill>
              </a:defRPr>
            </a:lvl1pPr>
          </a:lstStyle>
          <a:p>
            <a:pPr lvl="0"/>
            <a:r>
              <a:rPr lang="en-US"/>
              <a:t>Subtitle</a:t>
            </a:r>
          </a:p>
        </p:txBody>
      </p:sp>
    </p:spTree>
    <p:extLst>
      <p:ext uri="{BB962C8B-B14F-4D97-AF65-F5344CB8AC3E}">
        <p14:creationId xmlns:p14="http://schemas.microsoft.com/office/powerpoint/2010/main" val="165243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meline Vertical (3)">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E8E312C-74E9-8048-A7F5-9BFE89AF9411}"/>
              </a:ext>
            </a:extLst>
          </p:cNvPr>
          <p:cNvCxnSpPr>
            <a:cxnSpLocks/>
          </p:cNvCxnSpPr>
          <p:nvPr/>
        </p:nvCxnSpPr>
        <p:spPr>
          <a:xfrm>
            <a:off x="5994829" y="0"/>
            <a:ext cx="0" cy="7029450"/>
          </a:xfrm>
          <a:prstGeom prst="line">
            <a:avLst/>
          </a:prstGeom>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AB959E5D-E8CB-4844-A0DE-DE9B3FF353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0" name="Rectangle 9">
            <a:extLst>
              <a:ext uri="{FF2B5EF4-FFF2-40B4-BE49-F238E27FC236}">
                <a16:creationId xmlns:a16="http://schemas.microsoft.com/office/drawing/2014/main" id="{867F12D3-4B51-C548-A48A-4FD3736659DC}"/>
              </a:ext>
            </a:extLst>
          </p:cNvPr>
          <p:cNvSpPr/>
          <p:nvPr/>
        </p:nvSpPr>
        <p:spPr>
          <a:xfrm>
            <a:off x="0" y="0"/>
            <a:ext cx="5129213"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6D5838A-C94C-0048-8FE7-5F67823F05D8}"/>
              </a:ext>
            </a:extLst>
          </p:cNvPr>
          <p:cNvSpPr/>
          <p:nvPr/>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36" name="Oval 35">
            <a:extLst>
              <a:ext uri="{FF2B5EF4-FFF2-40B4-BE49-F238E27FC236}">
                <a16:creationId xmlns:a16="http://schemas.microsoft.com/office/drawing/2014/main" id="{65110B62-0D26-8D4E-B623-AAB570AB3455}"/>
              </a:ext>
            </a:extLst>
          </p:cNvPr>
          <p:cNvSpPr/>
          <p:nvPr userDrawn="1"/>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1" name="Oval 40">
            <a:extLst>
              <a:ext uri="{FF2B5EF4-FFF2-40B4-BE49-F238E27FC236}">
                <a16:creationId xmlns:a16="http://schemas.microsoft.com/office/drawing/2014/main" id="{5EDD294E-97A7-6441-9752-0882CF46F1FC}"/>
              </a:ext>
            </a:extLst>
          </p:cNvPr>
          <p:cNvSpPr/>
          <p:nvPr userDrawn="1"/>
        </p:nvSpPr>
        <p:spPr>
          <a:xfrm>
            <a:off x="5922167" y="2588232"/>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2" name="Oval 41">
            <a:extLst>
              <a:ext uri="{FF2B5EF4-FFF2-40B4-BE49-F238E27FC236}">
                <a16:creationId xmlns:a16="http://schemas.microsoft.com/office/drawing/2014/main" id="{C03C1B5A-093E-1B4C-98C6-13EDDEF28DAB}"/>
              </a:ext>
            </a:extLst>
          </p:cNvPr>
          <p:cNvSpPr/>
          <p:nvPr userDrawn="1"/>
        </p:nvSpPr>
        <p:spPr>
          <a:xfrm>
            <a:off x="5922167" y="4536558"/>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4" name="Text Placeholder 24">
            <a:extLst>
              <a:ext uri="{FF2B5EF4-FFF2-40B4-BE49-F238E27FC236}">
                <a16:creationId xmlns:a16="http://schemas.microsoft.com/office/drawing/2014/main" id="{ADC10430-89FD-7F4C-B7A5-4D6294595FFC}"/>
              </a:ext>
            </a:extLst>
          </p:cNvPr>
          <p:cNvSpPr>
            <a:spLocks noGrp="1"/>
          </p:cNvSpPr>
          <p:nvPr>
            <p:ph type="body" sz="quarter" idx="18" hasCustomPrompt="1"/>
          </p:nvPr>
        </p:nvSpPr>
        <p:spPr>
          <a:xfrm>
            <a:off x="6400910" y="581001"/>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 name="Text Placeholder 2">
            <a:extLst>
              <a:ext uri="{FF2B5EF4-FFF2-40B4-BE49-F238E27FC236}">
                <a16:creationId xmlns:a16="http://schemas.microsoft.com/office/drawing/2014/main" id="{FF626810-DD71-1742-B941-717FB1F58B89}"/>
              </a:ext>
            </a:extLst>
          </p:cNvPr>
          <p:cNvSpPr>
            <a:spLocks noGrp="1"/>
          </p:cNvSpPr>
          <p:nvPr>
            <p:ph type="body" sz="quarter" idx="19" hasCustomPrompt="1"/>
          </p:nvPr>
        </p:nvSpPr>
        <p:spPr>
          <a:xfrm>
            <a:off x="6400800" y="1079500"/>
            <a:ext cx="4953000" cy="1278292"/>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 Placeholder 24">
            <a:extLst>
              <a:ext uri="{FF2B5EF4-FFF2-40B4-BE49-F238E27FC236}">
                <a16:creationId xmlns:a16="http://schemas.microsoft.com/office/drawing/2014/main" id="{681560AA-F3CC-8842-AC0E-CB1AC882DA66}"/>
              </a:ext>
            </a:extLst>
          </p:cNvPr>
          <p:cNvSpPr>
            <a:spLocks noGrp="1"/>
          </p:cNvSpPr>
          <p:nvPr>
            <p:ph type="body" sz="quarter" idx="20" hasCustomPrompt="1"/>
          </p:nvPr>
        </p:nvSpPr>
        <p:spPr>
          <a:xfrm>
            <a:off x="6400800" y="2503817"/>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6" name="Text Placeholder 2">
            <a:extLst>
              <a:ext uri="{FF2B5EF4-FFF2-40B4-BE49-F238E27FC236}">
                <a16:creationId xmlns:a16="http://schemas.microsoft.com/office/drawing/2014/main" id="{C06F83FC-D334-8344-BC86-1F703F04DC85}"/>
              </a:ext>
            </a:extLst>
          </p:cNvPr>
          <p:cNvSpPr>
            <a:spLocks noGrp="1"/>
          </p:cNvSpPr>
          <p:nvPr>
            <p:ph type="body" sz="quarter" idx="21" hasCustomPrompt="1"/>
          </p:nvPr>
        </p:nvSpPr>
        <p:spPr>
          <a:xfrm>
            <a:off x="6400690" y="3002315"/>
            <a:ext cx="4953000" cy="1296685"/>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7" name="Text Placeholder 24">
            <a:extLst>
              <a:ext uri="{FF2B5EF4-FFF2-40B4-BE49-F238E27FC236}">
                <a16:creationId xmlns:a16="http://schemas.microsoft.com/office/drawing/2014/main" id="{46A72031-DE39-944C-8D2F-D5311FF9AD7D}"/>
              </a:ext>
            </a:extLst>
          </p:cNvPr>
          <p:cNvSpPr>
            <a:spLocks noGrp="1"/>
          </p:cNvSpPr>
          <p:nvPr>
            <p:ph type="body" sz="quarter" idx="22" hasCustomPrompt="1"/>
          </p:nvPr>
        </p:nvSpPr>
        <p:spPr>
          <a:xfrm>
            <a:off x="6400910" y="4445026"/>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8" name="Text Placeholder 2">
            <a:extLst>
              <a:ext uri="{FF2B5EF4-FFF2-40B4-BE49-F238E27FC236}">
                <a16:creationId xmlns:a16="http://schemas.microsoft.com/office/drawing/2014/main" id="{3BBAE9F9-017E-E64C-9595-BB81E5CDCF3A}"/>
              </a:ext>
            </a:extLst>
          </p:cNvPr>
          <p:cNvSpPr>
            <a:spLocks noGrp="1"/>
          </p:cNvSpPr>
          <p:nvPr>
            <p:ph type="body" sz="quarter" idx="23" hasCustomPrompt="1"/>
          </p:nvPr>
        </p:nvSpPr>
        <p:spPr>
          <a:xfrm>
            <a:off x="6400800" y="4943524"/>
            <a:ext cx="4953000" cy="1304875"/>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1" name="Text Placeholder 24">
            <a:extLst>
              <a:ext uri="{FF2B5EF4-FFF2-40B4-BE49-F238E27FC236}">
                <a16:creationId xmlns:a16="http://schemas.microsoft.com/office/drawing/2014/main" id="{B40E10B6-3BCF-0647-919F-95CB6A763FF8}"/>
              </a:ext>
            </a:extLst>
          </p:cNvPr>
          <p:cNvSpPr>
            <a:spLocks noGrp="1"/>
          </p:cNvSpPr>
          <p:nvPr>
            <p:ph type="body" sz="quarter" idx="14" hasCustomPrompt="1"/>
          </p:nvPr>
        </p:nvSpPr>
        <p:spPr>
          <a:xfrm>
            <a:off x="821217" y="438528"/>
            <a:ext cx="3995995" cy="2452470"/>
          </a:xfrm>
          <a:prstGeom prst="rect">
            <a:avLst/>
          </a:prstGeom>
        </p:spPr>
        <p:txBody>
          <a:bodyPr/>
          <a:lstStyle>
            <a:lvl1pPr marL="0" indent="0">
              <a:buNone/>
              <a:defRPr sz="4000">
                <a:solidFill>
                  <a:schemeClr val="bg1"/>
                </a:solidFill>
                <a:latin typeface="+mj-lt"/>
              </a:defRPr>
            </a:lvl1pPr>
          </a:lstStyle>
          <a:p>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Lorem ipsum dolor sit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amet</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consectetur</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adipiscing</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elit</a:t>
            </a:r>
            <a:endParaRPr lang="en-US" sz="105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3" name="Text Placeholder 26">
            <a:extLst>
              <a:ext uri="{FF2B5EF4-FFF2-40B4-BE49-F238E27FC236}">
                <a16:creationId xmlns:a16="http://schemas.microsoft.com/office/drawing/2014/main" id="{2E8CA662-6EA3-CA4A-AACB-B59F17E192D7}"/>
              </a:ext>
            </a:extLst>
          </p:cNvPr>
          <p:cNvSpPr>
            <a:spLocks noGrp="1"/>
          </p:cNvSpPr>
          <p:nvPr>
            <p:ph type="body" sz="quarter" idx="15" hasCustomPrompt="1"/>
          </p:nvPr>
        </p:nvSpPr>
        <p:spPr>
          <a:xfrm>
            <a:off x="821217" y="2959629"/>
            <a:ext cx="3995995" cy="3153858"/>
          </a:xfrm>
          <a:prstGeom prst="rect">
            <a:avLst/>
          </a:prstGeom>
        </p:spPr>
        <p:txBody>
          <a:bodyPr/>
          <a:lstStyle>
            <a:lvl1pPr marL="0" indent="0">
              <a:buNone/>
              <a:defRPr sz="1800">
                <a:solidFill>
                  <a:schemeClr val="bg1"/>
                </a:solidFill>
              </a:defRPr>
            </a:lvl1pPr>
          </a:lstStyle>
          <a:p>
            <a:pPr>
              <a:lnSpc>
                <a:spcPct val="150000"/>
              </a:lnSpc>
            </a:pP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amet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consectetur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adipiscing</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elit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sed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do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eiusmod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tempor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incididunt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labore</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et dolore magna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Ut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enim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ad minim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veniam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quis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nostrud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exercitation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ullamco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nisi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aliquip</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commodo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consequat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endParaRPr lang="en-US">
              <a:solidFill>
                <a:schemeClr val="bg1"/>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34" name="TextBox 33">
            <a:extLst>
              <a:ext uri="{FF2B5EF4-FFF2-40B4-BE49-F238E27FC236}">
                <a16:creationId xmlns:a16="http://schemas.microsoft.com/office/drawing/2014/main" id="{FAF0236E-C4AA-4845-8F0B-84CFD509F4CF}"/>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412571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Vertical (2)">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E8E312C-74E9-8048-A7F5-9BFE89AF9411}"/>
              </a:ext>
            </a:extLst>
          </p:cNvPr>
          <p:cNvCxnSpPr>
            <a:cxnSpLocks/>
          </p:cNvCxnSpPr>
          <p:nvPr/>
        </p:nvCxnSpPr>
        <p:spPr>
          <a:xfrm>
            <a:off x="5994829" y="-86627"/>
            <a:ext cx="0" cy="7116077"/>
          </a:xfrm>
          <a:prstGeom prst="line">
            <a:avLst/>
          </a:prstGeom>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AB959E5D-E8CB-4844-A0DE-DE9B3FF353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0" name="Rectangle 9">
            <a:extLst>
              <a:ext uri="{FF2B5EF4-FFF2-40B4-BE49-F238E27FC236}">
                <a16:creationId xmlns:a16="http://schemas.microsoft.com/office/drawing/2014/main" id="{867F12D3-4B51-C548-A48A-4FD3736659DC}"/>
              </a:ext>
            </a:extLst>
          </p:cNvPr>
          <p:cNvSpPr/>
          <p:nvPr/>
        </p:nvSpPr>
        <p:spPr>
          <a:xfrm>
            <a:off x="0" y="0"/>
            <a:ext cx="512921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6D5838A-C94C-0048-8FE7-5F67823F05D8}"/>
              </a:ext>
            </a:extLst>
          </p:cNvPr>
          <p:cNvSpPr/>
          <p:nvPr/>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36" name="Oval 35">
            <a:extLst>
              <a:ext uri="{FF2B5EF4-FFF2-40B4-BE49-F238E27FC236}">
                <a16:creationId xmlns:a16="http://schemas.microsoft.com/office/drawing/2014/main" id="{65110B62-0D26-8D4E-B623-AAB570AB3455}"/>
              </a:ext>
            </a:extLst>
          </p:cNvPr>
          <p:cNvSpPr/>
          <p:nvPr userDrawn="1"/>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1" name="Oval 40">
            <a:extLst>
              <a:ext uri="{FF2B5EF4-FFF2-40B4-BE49-F238E27FC236}">
                <a16:creationId xmlns:a16="http://schemas.microsoft.com/office/drawing/2014/main" id="{5EDD294E-97A7-6441-9752-0882CF46F1FC}"/>
              </a:ext>
            </a:extLst>
          </p:cNvPr>
          <p:cNvSpPr/>
          <p:nvPr userDrawn="1"/>
        </p:nvSpPr>
        <p:spPr>
          <a:xfrm>
            <a:off x="5922167" y="3553444"/>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4" name="Text Placeholder 24">
            <a:extLst>
              <a:ext uri="{FF2B5EF4-FFF2-40B4-BE49-F238E27FC236}">
                <a16:creationId xmlns:a16="http://schemas.microsoft.com/office/drawing/2014/main" id="{ADC10430-89FD-7F4C-B7A5-4D6294595FFC}"/>
              </a:ext>
            </a:extLst>
          </p:cNvPr>
          <p:cNvSpPr>
            <a:spLocks noGrp="1"/>
          </p:cNvSpPr>
          <p:nvPr>
            <p:ph type="body" sz="quarter" idx="18" hasCustomPrompt="1"/>
          </p:nvPr>
        </p:nvSpPr>
        <p:spPr>
          <a:xfrm>
            <a:off x="6400910" y="581001"/>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 name="Text Placeholder 2">
            <a:extLst>
              <a:ext uri="{FF2B5EF4-FFF2-40B4-BE49-F238E27FC236}">
                <a16:creationId xmlns:a16="http://schemas.microsoft.com/office/drawing/2014/main" id="{FF626810-DD71-1742-B941-717FB1F58B89}"/>
              </a:ext>
            </a:extLst>
          </p:cNvPr>
          <p:cNvSpPr>
            <a:spLocks noGrp="1"/>
          </p:cNvSpPr>
          <p:nvPr>
            <p:ph type="body" sz="quarter" idx="19" hasCustomPrompt="1"/>
          </p:nvPr>
        </p:nvSpPr>
        <p:spPr>
          <a:xfrm>
            <a:off x="6400800" y="1079499"/>
            <a:ext cx="4953000" cy="2146311"/>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 Placeholder 24">
            <a:extLst>
              <a:ext uri="{FF2B5EF4-FFF2-40B4-BE49-F238E27FC236}">
                <a16:creationId xmlns:a16="http://schemas.microsoft.com/office/drawing/2014/main" id="{681560AA-F3CC-8842-AC0E-CB1AC882DA66}"/>
              </a:ext>
            </a:extLst>
          </p:cNvPr>
          <p:cNvSpPr>
            <a:spLocks noGrp="1"/>
          </p:cNvSpPr>
          <p:nvPr>
            <p:ph type="body" sz="quarter" idx="20" hasCustomPrompt="1"/>
          </p:nvPr>
        </p:nvSpPr>
        <p:spPr>
          <a:xfrm>
            <a:off x="6400800" y="3468675"/>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6" name="Text Placeholder 2">
            <a:extLst>
              <a:ext uri="{FF2B5EF4-FFF2-40B4-BE49-F238E27FC236}">
                <a16:creationId xmlns:a16="http://schemas.microsoft.com/office/drawing/2014/main" id="{C06F83FC-D334-8344-BC86-1F703F04DC85}"/>
              </a:ext>
            </a:extLst>
          </p:cNvPr>
          <p:cNvSpPr>
            <a:spLocks noGrp="1"/>
          </p:cNvSpPr>
          <p:nvPr>
            <p:ph type="body" sz="quarter" idx="21" hasCustomPrompt="1"/>
          </p:nvPr>
        </p:nvSpPr>
        <p:spPr>
          <a:xfrm>
            <a:off x="6400690" y="3967173"/>
            <a:ext cx="4953000" cy="2146313"/>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1" name="Text Placeholder 24">
            <a:extLst>
              <a:ext uri="{FF2B5EF4-FFF2-40B4-BE49-F238E27FC236}">
                <a16:creationId xmlns:a16="http://schemas.microsoft.com/office/drawing/2014/main" id="{B40E10B6-3BCF-0647-919F-95CB6A763FF8}"/>
              </a:ext>
            </a:extLst>
          </p:cNvPr>
          <p:cNvSpPr>
            <a:spLocks noGrp="1"/>
          </p:cNvSpPr>
          <p:nvPr>
            <p:ph type="body" sz="quarter" idx="14" hasCustomPrompt="1"/>
          </p:nvPr>
        </p:nvSpPr>
        <p:spPr>
          <a:xfrm>
            <a:off x="821217" y="438528"/>
            <a:ext cx="3995995" cy="2452470"/>
          </a:xfrm>
          <a:prstGeom prst="rect">
            <a:avLst/>
          </a:prstGeom>
        </p:spPr>
        <p:txBody>
          <a:bodyPr/>
          <a:lstStyle>
            <a:lvl1pPr marL="0" indent="0">
              <a:buNone/>
              <a:defRPr sz="4000">
                <a:solidFill>
                  <a:schemeClr val="bg1"/>
                </a:solidFill>
                <a:latin typeface="+mj-lt"/>
              </a:defRPr>
            </a:lvl1pPr>
          </a:lstStyle>
          <a:p>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Lorem ipsum dolor sit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amet</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consectetur</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adipiscing</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elit</a:t>
            </a:r>
            <a:endParaRPr lang="en-US" sz="105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3" name="Text Placeholder 26">
            <a:extLst>
              <a:ext uri="{FF2B5EF4-FFF2-40B4-BE49-F238E27FC236}">
                <a16:creationId xmlns:a16="http://schemas.microsoft.com/office/drawing/2014/main" id="{2E8CA662-6EA3-CA4A-AACB-B59F17E192D7}"/>
              </a:ext>
            </a:extLst>
          </p:cNvPr>
          <p:cNvSpPr>
            <a:spLocks noGrp="1"/>
          </p:cNvSpPr>
          <p:nvPr>
            <p:ph type="body" sz="quarter" idx="15" hasCustomPrompt="1"/>
          </p:nvPr>
        </p:nvSpPr>
        <p:spPr>
          <a:xfrm>
            <a:off x="821217" y="2959629"/>
            <a:ext cx="3995995" cy="3153858"/>
          </a:xfrm>
          <a:prstGeom prst="rect">
            <a:avLst/>
          </a:prstGeom>
        </p:spPr>
        <p:txBody>
          <a:bodyPr/>
          <a:lstStyle>
            <a:lvl1pPr marL="0" indent="0">
              <a:buNone/>
              <a:defRPr sz="1800">
                <a:solidFill>
                  <a:schemeClr val="bg1"/>
                </a:solidFill>
              </a:defRPr>
            </a:lvl1pPr>
          </a:lstStyle>
          <a:p>
            <a:pPr>
              <a:lnSpc>
                <a:spcPct val="150000"/>
              </a:lnSpc>
            </a:pP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amet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consectetur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adipiscing</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elit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sed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do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eiusmod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tempor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incididunt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labore</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et dolore magna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Ut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enim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ad minim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veniam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quis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nostrud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exercitation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ullamco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nisi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aliquip</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commodo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consequat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endParaRPr lang="en-US">
              <a:solidFill>
                <a:schemeClr val="bg1"/>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19" name="TextBox 18">
            <a:extLst>
              <a:ext uri="{FF2B5EF4-FFF2-40B4-BE49-F238E27FC236}">
                <a16:creationId xmlns:a16="http://schemas.microsoft.com/office/drawing/2014/main" id="{BEAE33BE-94AC-1640-A24F-C812C0DE9E5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369258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meline Vertical (1)">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E8E312C-74E9-8048-A7F5-9BFE89AF9411}"/>
              </a:ext>
            </a:extLst>
          </p:cNvPr>
          <p:cNvCxnSpPr>
            <a:cxnSpLocks/>
          </p:cNvCxnSpPr>
          <p:nvPr/>
        </p:nvCxnSpPr>
        <p:spPr>
          <a:xfrm>
            <a:off x="5994829" y="-86627"/>
            <a:ext cx="0" cy="7116077"/>
          </a:xfrm>
          <a:prstGeom prst="line">
            <a:avLst/>
          </a:prstGeom>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AB959E5D-E8CB-4844-A0DE-DE9B3FF353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0" name="Rectangle 9">
            <a:extLst>
              <a:ext uri="{FF2B5EF4-FFF2-40B4-BE49-F238E27FC236}">
                <a16:creationId xmlns:a16="http://schemas.microsoft.com/office/drawing/2014/main" id="{867F12D3-4B51-C548-A48A-4FD3736659DC}"/>
              </a:ext>
            </a:extLst>
          </p:cNvPr>
          <p:cNvSpPr/>
          <p:nvPr/>
        </p:nvSpPr>
        <p:spPr>
          <a:xfrm>
            <a:off x="0" y="0"/>
            <a:ext cx="512921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6D5838A-C94C-0048-8FE7-5F67823F05D8}"/>
              </a:ext>
            </a:extLst>
          </p:cNvPr>
          <p:cNvSpPr/>
          <p:nvPr/>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36" name="Oval 35">
            <a:extLst>
              <a:ext uri="{FF2B5EF4-FFF2-40B4-BE49-F238E27FC236}">
                <a16:creationId xmlns:a16="http://schemas.microsoft.com/office/drawing/2014/main" id="{65110B62-0D26-8D4E-B623-AAB570AB3455}"/>
              </a:ext>
            </a:extLst>
          </p:cNvPr>
          <p:cNvSpPr/>
          <p:nvPr userDrawn="1"/>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4" name="Text Placeholder 24">
            <a:extLst>
              <a:ext uri="{FF2B5EF4-FFF2-40B4-BE49-F238E27FC236}">
                <a16:creationId xmlns:a16="http://schemas.microsoft.com/office/drawing/2014/main" id="{ADC10430-89FD-7F4C-B7A5-4D6294595FFC}"/>
              </a:ext>
            </a:extLst>
          </p:cNvPr>
          <p:cNvSpPr>
            <a:spLocks noGrp="1"/>
          </p:cNvSpPr>
          <p:nvPr>
            <p:ph type="body" sz="quarter" idx="18" hasCustomPrompt="1"/>
          </p:nvPr>
        </p:nvSpPr>
        <p:spPr>
          <a:xfrm>
            <a:off x="6400910" y="581001"/>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 name="Text Placeholder 2">
            <a:extLst>
              <a:ext uri="{FF2B5EF4-FFF2-40B4-BE49-F238E27FC236}">
                <a16:creationId xmlns:a16="http://schemas.microsoft.com/office/drawing/2014/main" id="{FF626810-DD71-1742-B941-717FB1F58B89}"/>
              </a:ext>
            </a:extLst>
          </p:cNvPr>
          <p:cNvSpPr>
            <a:spLocks noGrp="1"/>
          </p:cNvSpPr>
          <p:nvPr>
            <p:ph type="body" sz="quarter" idx="19" hasCustomPrompt="1"/>
          </p:nvPr>
        </p:nvSpPr>
        <p:spPr>
          <a:xfrm>
            <a:off x="6400800" y="1079499"/>
            <a:ext cx="4953000" cy="5033988"/>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1" name="Text Placeholder 24">
            <a:extLst>
              <a:ext uri="{FF2B5EF4-FFF2-40B4-BE49-F238E27FC236}">
                <a16:creationId xmlns:a16="http://schemas.microsoft.com/office/drawing/2014/main" id="{B40E10B6-3BCF-0647-919F-95CB6A763FF8}"/>
              </a:ext>
            </a:extLst>
          </p:cNvPr>
          <p:cNvSpPr>
            <a:spLocks noGrp="1"/>
          </p:cNvSpPr>
          <p:nvPr>
            <p:ph type="body" sz="quarter" idx="14" hasCustomPrompt="1"/>
          </p:nvPr>
        </p:nvSpPr>
        <p:spPr>
          <a:xfrm>
            <a:off x="821217" y="438528"/>
            <a:ext cx="3995995" cy="2452470"/>
          </a:xfrm>
          <a:prstGeom prst="rect">
            <a:avLst/>
          </a:prstGeom>
        </p:spPr>
        <p:txBody>
          <a:bodyPr/>
          <a:lstStyle>
            <a:lvl1pPr marL="0" indent="0">
              <a:buNone/>
              <a:defRPr sz="4000">
                <a:solidFill>
                  <a:schemeClr val="bg1"/>
                </a:solidFill>
                <a:latin typeface="+mj-lt"/>
              </a:defRPr>
            </a:lvl1pPr>
          </a:lstStyle>
          <a:p>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Lorem ipsum dolor sit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amet</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consectetur</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adipiscing</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elit</a:t>
            </a:r>
            <a:endParaRPr lang="en-US" sz="105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33" name="Text Placeholder 26">
            <a:extLst>
              <a:ext uri="{FF2B5EF4-FFF2-40B4-BE49-F238E27FC236}">
                <a16:creationId xmlns:a16="http://schemas.microsoft.com/office/drawing/2014/main" id="{2E8CA662-6EA3-CA4A-AACB-B59F17E192D7}"/>
              </a:ext>
            </a:extLst>
          </p:cNvPr>
          <p:cNvSpPr>
            <a:spLocks noGrp="1"/>
          </p:cNvSpPr>
          <p:nvPr>
            <p:ph type="body" sz="quarter" idx="15" hasCustomPrompt="1"/>
          </p:nvPr>
        </p:nvSpPr>
        <p:spPr>
          <a:xfrm>
            <a:off x="821217" y="2959629"/>
            <a:ext cx="3995995" cy="3153858"/>
          </a:xfrm>
          <a:prstGeom prst="rect">
            <a:avLst/>
          </a:prstGeom>
        </p:spPr>
        <p:txBody>
          <a:bodyPr/>
          <a:lstStyle>
            <a:lvl1pPr marL="0" indent="0">
              <a:buNone/>
              <a:defRPr sz="1800">
                <a:solidFill>
                  <a:schemeClr val="bg1"/>
                </a:solidFill>
              </a:defRPr>
            </a:lvl1pPr>
          </a:lstStyle>
          <a:p>
            <a:pPr>
              <a:lnSpc>
                <a:spcPct val="150000"/>
              </a:lnSpc>
            </a:pP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amet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consectetur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adipiscing</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elit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sed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do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eiusmod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tempor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incididunt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labore</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et dolore magna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Ut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enim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ad minim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veniam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quis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nostrud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exercitation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ullamco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nisi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aliquip</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commodo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consequat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endParaRPr lang="en-US">
              <a:solidFill>
                <a:schemeClr val="bg1"/>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16" name="TextBox 15">
            <a:extLst>
              <a:ext uri="{FF2B5EF4-FFF2-40B4-BE49-F238E27FC236}">
                <a16:creationId xmlns:a16="http://schemas.microsoft.com/office/drawing/2014/main" id="{DFB10131-36C4-4F4C-BE14-574B2C8837B9}"/>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3445117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id (4)">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D59095A-1AFD-864A-9C96-C52D9184E292}"/>
              </a:ext>
            </a:extLst>
          </p:cNvPr>
          <p:cNvSpPr>
            <a:spLocks noGrp="1"/>
          </p:cNvSpPr>
          <p:nvPr>
            <p:ph type="sldNum" sz="quarter" idx="12"/>
          </p:nvPr>
        </p:nvSpPr>
        <p:spPr>
          <a:xfrm>
            <a:off x="8610600" y="6356350"/>
            <a:ext cx="2743200" cy="365125"/>
          </a:xfrm>
        </p:spPr>
        <p:txBody>
          <a:bodyPr/>
          <a:lstStyle/>
          <a:p>
            <a:fld id="{887A9567-B06F-C940-B410-F4F3929FAE7F}" type="slidenum">
              <a:rPr lang="en-US" smtClean="0"/>
              <a:t>‹#›</a:t>
            </a:fld>
            <a:endParaRPr lang="en-US"/>
          </a:p>
        </p:txBody>
      </p:sp>
      <p:sp>
        <p:nvSpPr>
          <p:cNvPr id="6" name="Rectangle 5">
            <a:extLst>
              <a:ext uri="{FF2B5EF4-FFF2-40B4-BE49-F238E27FC236}">
                <a16:creationId xmlns:a16="http://schemas.microsoft.com/office/drawing/2014/main" id="{2D46AD37-D429-A647-B5F0-CB3FE1B4F6A5}"/>
              </a:ext>
            </a:extLst>
          </p:cNvPr>
          <p:cNvSpPr/>
          <p:nvPr/>
        </p:nvSpPr>
        <p:spPr>
          <a:xfrm>
            <a:off x="6248680" y="288925"/>
            <a:ext cx="5557837" cy="2900363"/>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6604114-E994-DF4D-9F09-E32C701C2FDD}"/>
              </a:ext>
            </a:extLst>
          </p:cNvPr>
          <p:cNvSpPr/>
          <p:nvPr/>
        </p:nvSpPr>
        <p:spPr>
          <a:xfrm>
            <a:off x="414618" y="288924"/>
            <a:ext cx="5557837" cy="2900363"/>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877E254-C5E0-9346-914A-7D229BF0A607}"/>
              </a:ext>
            </a:extLst>
          </p:cNvPr>
          <p:cNvSpPr/>
          <p:nvPr/>
        </p:nvSpPr>
        <p:spPr>
          <a:xfrm>
            <a:off x="6248679" y="3455987"/>
            <a:ext cx="5557837" cy="2900363"/>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0F6C08C-509D-2A45-B989-CD20CCBAB688}"/>
              </a:ext>
            </a:extLst>
          </p:cNvPr>
          <p:cNvSpPr/>
          <p:nvPr/>
        </p:nvSpPr>
        <p:spPr>
          <a:xfrm>
            <a:off x="414617" y="3455986"/>
            <a:ext cx="5557837" cy="2900363"/>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1">
            <a:extLst>
              <a:ext uri="{FF2B5EF4-FFF2-40B4-BE49-F238E27FC236}">
                <a16:creationId xmlns:a16="http://schemas.microsoft.com/office/drawing/2014/main" id="{480D3366-89D1-034D-A237-5E682BC0EF8C}"/>
              </a:ext>
            </a:extLst>
          </p:cNvPr>
          <p:cNvSpPr>
            <a:spLocks noGrp="1"/>
          </p:cNvSpPr>
          <p:nvPr>
            <p:ph type="body" sz="quarter" idx="21" hasCustomPrompt="1"/>
          </p:nvPr>
        </p:nvSpPr>
        <p:spPr>
          <a:xfrm>
            <a:off x="593725" y="452438"/>
            <a:ext cx="5124450" cy="375335"/>
          </a:xfrm>
          <a:prstGeom prst="rect">
            <a:avLst/>
          </a:prstGeom>
        </p:spPr>
        <p:txBody>
          <a:bodyPr/>
          <a:lstStyle>
            <a:lvl1pPr marL="0" indent="0">
              <a:buNone/>
              <a:defRPr sz="1800">
                <a:latin typeface="+mj-lt"/>
              </a:defRPr>
            </a:lvl1pPr>
          </a:lstStyle>
          <a:p>
            <a:pPr lvl="0"/>
            <a:r>
              <a:rPr lang="en-US"/>
              <a:t>1. Lorem ipsum dolor sit </a:t>
            </a:r>
            <a:r>
              <a:rPr lang="en-US" err="1"/>
              <a:t>amet</a:t>
            </a:r>
            <a:endParaRPr lang="en-US"/>
          </a:p>
          <a:p>
            <a:pPr lvl="0"/>
            <a:endParaRPr lang="en-US"/>
          </a:p>
          <a:p>
            <a:pPr lvl="0"/>
            <a:endParaRPr lang="en-US"/>
          </a:p>
        </p:txBody>
      </p:sp>
      <p:sp>
        <p:nvSpPr>
          <p:cNvPr id="34" name="Text Placeholder 33">
            <a:extLst>
              <a:ext uri="{FF2B5EF4-FFF2-40B4-BE49-F238E27FC236}">
                <a16:creationId xmlns:a16="http://schemas.microsoft.com/office/drawing/2014/main" id="{4B2281D4-4E50-1644-A27A-865DBFE47DCD}"/>
              </a:ext>
            </a:extLst>
          </p:cNvPr>
          <p:cNvSpPr>
            <a:spLocks noGrp="1"/>
          </p:cNvSpPr>
          <p:nvPr>
            <p:ph type="body" sz="quarter" idx="22" hasCustomPrompt="1"/>
          </p:nvPr>
        </p:nvSpPr>
        <p:spPr>
          <a:xfrm>
            <a:off x="593725" y="927100"/>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5" name="Text Placeholder 31">
            <a:extLst>
              <a:ext uri="{FF2B5EF4-FFF2-40B4-BE49-F238E27FC236}">
                <a16:creationId xmlns:a16="http://schemas.microsoft.com/office/drawing/2014/main" id="{DF68F5BE-6D56-E04E-8624-3D974B7F6ABC}"/>
              </a:ext>
            </a:extLst>
          </p:cNvPr>
          <p:cNvSpPr>
            <a:spLocks noGrp="1"/>
          </p:cNvSpPr>
          <p:nvPr>
            <p:ph type="body" sz="quarter" idx="23" hasCustomPrompt="1"/>
          </p:nvPr>
        </p:nvSpPr>
        <p:spPr>
          <a:xfrm>
            <a:off x="6415405" y="452438"/>
            <a:ext cx="5124450" cy="375335"/>
          </a:xfrm>
          <a:prstGeom prst="rect">
            <a:avLst/>
          </a:prstGeom>
        </p:spPr>
        <p:txBody>
          <a:bodyPr/>
          <a:lstStyle>
            <a:lvl1pPr marL="0" indent="0">
              <a:buNone/>
              <a:defRPr sz="1800">
                <a:latin typeface="+mj-lt"/>
              </a:defRPr>
            </a:lvl1pPr>
          </a:lstStyle>
          <a:p>
            <a:pPr lvl="0"/>
            <a:r>
              <a:rPr lang="en-US"/>
              <a:t>2. Lorem ipsum dolor sit </a:t>
            </a:r>
            <a:r>
              <a:rPr lang="en-US" err="1"/>
              <a:t>amet</a:t>
            </a:r>
            <a:endParaRPr lang="en-US"/>
          </a:p>
          <a:p>
            <a:pPr lvl="0"/>
            <a:endParaRPr lang="en-US"/>
          </a:p>
          <a:p>
            <a:pPr lvl="0"/>
            <a:endParaRPr lang="en-US"/>
          </a:p>
        </p:txBody>
      </p:sp>
      <p:sp>
        <p:nvSpPr>
          <p:cNvPr id="36" name="Text Placeholder 33">
            <a:extLst>
              <a:ext uri="{FF2B5EF4-FFF2-40B4-BE49-F238E27FC236}">
                <a16:creationId xmlns:a16="http://schemas.microsoft.com/office/drawing/2014/main" id="{28D38710-EB48-454B-BFAB-F095CAF34755}"/>
              </a:ext>
            </a:extLst>
          </p:cNvPr>
          <p:cNvSpPr>
            <a:spLocks noGrp="1"/>
          </p:cNvSpPr>
          <p:nvPr>
            <p:ph type="body" sz="quarter" idx="24" hasCustomPrompt="1"/>
          </p:nvPr>
        </p:nvSpPr>
        <p:spPr>
          <a:xfrm>
            <a:off x="6415405" y="927100"/>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7" name="Text Placeholder 31">
            <a:extLst>
              <a:ext uri="{FF2B5EF4-FFF2-40B4-BE49-F238E27FC236}">
                <a16:creationId xmlns:a16="http://schemas.microsoft.com/office/drawing/2014/main" id="{D67F7402-E73E-3744-B2A7-E26A1EE24E09}"/>
              </a:ext>
            </a:extLst>
          </p:cNvPr>
          <p:cNvSpPr>
            <a:spLocks noGrp="1"/>
          </p:cNvSpPr>
          <p:nvPr>
            <p:ph type="body" sz="quarter" idx="25" hasCustomPrompt="1"/>
          </p:nvPr>
        </p:nvSpPr>
        <p:spPr>
          <a:xfrm>
            <a:off x="593725" y="3639795"/>
            <a:ext cx="5124450" cy="375335"/>
          </a:xfrm>
          <a:prstGeom prst="rect">
            <a:avLst/>
          </a:prstGeom>
        </p:spPr>
        <p:txBody>
          <a:bodyPr/>
          <a:lstStyle>
            <a:lvl1pPr marL="0" indent="0">
              <a:buNone/>
              <a:defRPr sz="1800">
                <a:latin typeface="+mj-lt"/>
              </a:defRPr>
            </a:lvl1pPr>
          </a:lstStyle>
          <a:p>
            <a:pPr lvl="0"/>
            <a:r>
              <a:rPr lang="en-US"/>
              <a:t>3. Lorem ipsum dolor sit </a:t>
            </a:r>
            <a:r>
              <a:rPr lang="en-US" err="1"/>
              <a:t>amet</a:t>
            </a:r>
            <a:endParaRPr lang="en-US"/>
          </a:p>
          <a:p>
            <a:pPr lvl="0"/>
            <a:endParaRPr lang="en-US"/>
          </a:p>
          <a:p>
            <a:pPr lvl="0"/>
            <a:endParaRPr lang="en-US"/>
          </a:p>
        </p:txBody>
      </p:sp>
      <p:sp>
        <p:nvSpPr>
          <p:cNvPr id="38" name="Text Placeholder 33">
            <a:extLst>
              <a:ext uri="{FF2B5EF4-FFF2-40B4-BE49-F238E27FC236}">
                <a16:creationId xmlns:a16="http://schemas.microsoft.com/office/drawing/2014/main" id="{A8F5F31E-319F-4448-A2FA-C0D9C41DF4E9}"/>
              </a:ext>
            </a:extLst>
          </p:cNvPr>
          <p:cNvSpPr>
            <a:spLocks noGrp="1"/>
          </p:cNvSpPr>
          <p:nvPr>
            <p:ph type="body" sz="quarter" idx="26" hasCustomPrompt="1"/>
          </p:nvPr>
        </p:nvSpPr>
        <p:spPr>
          <a:xfrm>
            <a:off x="593725" y="4114457"/>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9" name="Text Placeholder 31">
            <a:extLst>
              <a:ext uri="{FF2B5EF4-FFF2-40B4-BE49-F238E27FC236}">
                <a16:creationId xmlns:a16="http://schemas.microsoft.com/office/drawing/2014/main" id="{13A96871-B27F-F94F-9971-24E5AA137CC7}"/>
              </a:ext>
            </a:extLst>
          </p:cNvPr>
          <p:cNvSpPr>
            <a:spLocks noGrp="1"/>
          </p:cNvSpPr>
          <p:nvPr>
            <p:ph type="body" sz="quarter" idx="27" hasCustomPrompt="1"/>
          </p:nvPr>
        </p:nvSpPr>
        <p:spPr>
          <a:xfrm>
            <a:off x="6415405" y="3639795"/>
            <a:ext cx="5124450" cy="375335"/>
          </a:xfrm>
          <a:prstGeom prst="rect">
            <a:avLst/>
          </a:prstGeom>
        </p:spPr>
        <p:txBody>
          <a:bodyPr/>
          <a:lstStyle>
            <a:lvl1pPr marL="0" indent="0">
              <a:buNone/>
              <a:defRPr sz="1800">
                <a:latin typeface="+mj-lt"/>
              </a:defRPr>
            </a:lvl1pPr>
          </a:lstStyle>
          <a:p>
            <a:pPr lvl="0"/>
            <a:r>
              <a:rPr lang="en-US"/>
              <a:t>4. Lorem ipsum dolor sit </a:t>
            </a:r>
            <a:r>
              <a:rPr lang="en-US" err="1"/>
              <a:t>amet</a:t>
            </a:r>
            <a:endParaRPr lang="en-US"/>
          </a:p>
          <a:p>
            <a:pPr lvl="0"/>
            <a:endParaRPr lang="en-US"/>
          </a:p>
          <a:p>
            <a:pPr lvl="0"/>
            <a:endParaRPr lang="en-US"/>
          </a:p>
        </p:txBody>
      </p:sp>
      <p:sp>
        <p:nvSpPr>
          <p:cNvPr id="40" name="Text Placeholder 33">
            <a:extLst>
              <a:ext uri="{FF2B5EF4-FFF2-40B4-BE49-F238E27FC236}">
                <a16:creationId xmlns:a16="http://schemas.microsoft.com/office/drawing/2014/main" id="{EE1D93C6-F4DE-6D42-9E7E-6ACFE35A923C}"/>
              </a:ext>
            </a:extLst>
          </p:cNvPr>
          <p:cNvSpPr>
            <a:spLocks noGrp="1"/>
          </p:cNvSpPr>
          <p:nvPr>
            <p:ph type="body" sz="quarter" idx="28" hasCustomPrompt="1"/>
          </p:nvPr>
        </p:nvSpPr>
        <p:spPr>
          <a:xfrm>
            <a:off x="6415405" y="4114457"/>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Tree>
    <p:extLst>
      <p:ext uri="{BB962C8B-B14F-4D97-AF65-F5344CB8AC3E}">
        <p14:creationId xmlns:p14="http://schemas.microsoft.com/office/powerpoint/2010/main" val="421884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id (3)">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D59095A-1AFD-864A-9C96-C52D9184E292}"/>
              </a:ext>
            </a:extLst>
          </p:cNvPr>
          <p:cNvSpPr>
            <a:spLocks noGrp="1"/>
          </p:cNvSpPr>
          <p:nvPr>
            <p:ph type="sldNum" sz="quarter" idx="12"/>
          </p:nvPr>
        </p:nvSpPr>
        <p:spPr>
          <a:xfrm>
            <a:off x="8610600" y="6356350"/>
            <a:ext cx="2743200" cy="365125"/>
          </a:xfrm>
        </p:spPr>
        <p:txBody>
          <a:bodyPr/>
          <a:lstStyle/>
          <a:p>
            <a:fld id="{887A9567-B06F-C940-B410-F4F3929FAE7F}" type="slidenum">
              <a:rPr lang="en-US" smtClean="0"/>
              <a:t>‹#›</a:t>
            </a:fld>
            <a:endParaRPr lang="en-US"/>
          </a:p>
        </p:txBody>
      </p:sp>
      <p:sp>
        <p:nvSpPr>
          <p:cNvPr id="6" name="Rectangle 5">
            <a:extLst>
              <a:ext uri="{FF2B5EF4-FFF2-40B4-BE49-F238E27FC236}">
                <a16:creationId xmlns:a16="http://schemas.microsoft.com/office/drawing/2014/main" id="{2D46AD37-D429-A647-B5F0-CB3FE1B4F6A5}"/>
              </a:ext>
            </a:extLst>
          </p:cNvPr>
          <p:cNvSpPr/>
          <p:nvPr/>
        </p:nvSpPr>
        <p:spPr>
          <a:xfrm>
            <a:off x="6248680" y="288925"/>
            <a:ext cx="5557837" cy="6067424"/>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6604114-E994-DF4D-9F09-E32C701C2FDD}"/>
              </a:ext>
            </a:extLst>
          </p:cNvPr>
          <p:cNvSpPr/>
          <p:nvPr/>
        </p:nvSpPr>
        <p:spPr>
          <a:xfrm>
            <a:off x="414618" y="288924"/>
            <a:ext cx="5557837" cy="2900363"/>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0F6C08C-509D-2A45-B989-CD20CCBAB688}"/>
              </a:ext>
            </a:extLst>
          </p:cNvPr>
          <p:cNvSpPr/>
          <p:nvPr/>
        </p:nvSpPr>
        <p:spPr>
          <a:xfrm>
            <a:off x="414617" y="3455986"/>
            <a:ext cx="5557837" cy="2900363"/>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1">
            <a:extLst>
              <a:ext uri="{FF2B5EF4-FFF2-40B4-BE49-F238E27FC236}">
                <a16:creationId xmlns:a16="http://schemas.microsoft.com/office/drawing/2014/main" id="{480D3366-89D1-034D-A237-5E682BC0EF8C}"/>
              </a:ext>
            </a:extLst>
          </p:cNvPr>
          <p:cNvSpPr>
            <a:spLocks noGrp="1"/>
          </p:cNvSpPr>
          <p:nvPr>
            <p:ph type="body" sz="quarter" idx="21" hasCustomPrompt="1"/>
          </p:nvPr>
        </p:nvSpPr>
        <p:spPr>
          <a:xfrm>
            <a:off x="593725" y="452438"/>
            <a:ext cx="5124450" cy="375335"/>
          </a:xfrm>
          <a:prstGeom prst="rect">
            <a:avLst/>
          </a:prstGeom>
        </p:spPr>
        <p:txBody>
          <a:bodyPr/>
          <a:lstStyle>
            <a:lvl1pPr marL="0" indent="0">
              <a:buNone/>
              <a:defRPr sz="1800">
                <a:latin typeface="+mj-lt"/>
              </a:defRPr>
            </a:lvl1pPr>
          </a:lstStyle>
          <a:p>
            <a:pPr lvl="0"/>
            <a:r>
              <a:rPr lang="en-US"/>
              <a:t>1. Lorem ipsum dolor sit </a:t>
            </a:r>
            <a:r>
              <a:rPr lang="en-US" err="1"/>
              <a:t>amet</a:t>
            </a:r>
            <a:endParaRPr lang="en-US"/>
          </a:p>
          <a:p>
            <a:pPr lvl="0"/>
            <a:endParaRPr lang="en-US"/>
          </a:p>
          <a:p>
            <a:pPr lvl="0"/>
            <a:endParaRPr lang="en-US"/>
          </a:p>
        </p:txBody>
      </p:sp>
      <p:sp>
        <p:nvSpPr>
          <p:cNvPr id="34" name="Text Placeholder 33">
            <a:extLst>
              <a:ext uri="{FF2B5EF4-FFF2-40B4-BE49-F238E27FC236}">
                <a16:creationId xmlns:a16="http://schemas.microsoft.com/office/drawing/2014/main" id="{4B2281D4-4E50-1644-A27A-865DBFE47DCD}"/>
              </a:ext>
            </a:extLst>
          </p:cNvPr>
          <p:cNvSpPr>
            <a:spLocks noGrp="1"/>
          </p:cNvSpPr>
          <p:nvPr>
            <p:ph type="body" sz="quarter" idx="22" hasCustomPrompt="1"/>
          </p:nvPr>
        </p:nvSpPr>
        <p:spPr>
          <a:xfrm>
            <a:off x="593725" y="927100"/>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5" name="Text Placeholder 31">
            <a:extLst>
              <a:ext uri="{FF2B5EF4-FFF2-40B4-BE49-F238E27FC236}">
                <a16:creationId xmlns:a16="http://schemas.microsoft.com/office/drawing/2014/main" id="{DF68F5BE-6D56-E04E-8624-3D974B7F6ABC}"/>
              </a:ext>
            </a:extLst>
          </p:cNvPr>
          <p:cNvSpPr>
            <a:spLocks noGrp="1"/>
          </p:cNvSpPr>
          <p:nvPr>
            <p:ph type="body" sz="quarter" idx="23" hasCustomPrompt="1"/>
          </p:nvPr>
        </p:nvSpPr>
        <p:spPr>
          <a:xfrm>
            <a:off x="6415405" y="452438"/>
            <a:ext cx="5124450" cy="375335"/>
          </a:xfrm>
          <a:prstGeom prst="rect">
            <a:avLst/>
          </a:prstGeom>
        </p:spPr>
        <p:txBody>
          <a:bodyPr/>
          <a:lstStyle>
            <a:lvl1pPr marL="0" indent="0">
              <a:buNone/>
              <a:defRPr sz="1800">
                <a:latin typeface="+mj-lt"/>
              </a:defRPr>
            </a:lvl1pPr>
          </a:lstStyle>
          <a:p>
            <a:pPr lvl="0"/>
            <a:r>
              <a:rPr lang="en-US"/>
              <a:t>2. Lorem ipsum dolor sit </a:t>
            </a:r>
            <a:r>
              <a:rPr lang="en-US" err="1"/>
              <a:t>amet</a:t>
            </a:r>
            <a:endParaRPr lang="en-US"/>
          </a:p>
          <a:p>
            <a:pPr lvl="0"/>
            <a:endParaRPr lang="en-US"/>
          </a:p>
          <a:p>
            <a:pPr lvl="0"/>
            <a:endParaRPr lang="en-US"/>
          </a:p>
        </p:txBody>
      </p:sp>
      <p:sp>
        <p:nvSpPr>
          <p:cNvPr id="36" name="Text Placeholder 33">
            <a:extLst>
              <a:ext uri="{FF2B5EF4-FFF2-40B4-BE49-F238E27FC236}">
                <a16:creationId xmlns:a16="http://schemas.microsoft.com/office/drawing/2014/main" id="{28D38710-EB48-454B-BFAB-F095CAF34755}"/>
              </a:ext>
            </a:extLst>
          </p:cNvPr>
          <p:cNvSpPr>
            <a:spLocks noGrp="1"/>
          </p:cNvSpPr>
          <p:nvPr>
            <p:ph type="body" sz="quarter" idx="24" hasCustomPrompt="1"/>
          </p:nvPr>
        </p:nvSpPr>
        <p:spPr>
          <a:xfrm>
            <a:off x="6415405" y="927099"/>
            <a:ext cx="5200650" cy="5320957"/>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7" name="Text Placeholder 31">
            <a:extLst>
              <a:ext uri="{FF2B5EF4-FFF2-40B4-BE49-F238E27FC236}">
                <a16:creationId xmlns:a16="http://schemas.microsoft.com/office/drawing/2014/main" id="{D67F7402-E73E-3744-B2A7-E26A1EE24E09}"/>
              </a:ext>
            </a:extLst>
          </p:cNvPr>
          <p:cNvSpPr>
            <a:spLocks noGrp="1"/>
          </p:cNvSpPr>
          <p:nvPr>
            <p:ph type="body" sz="quarter" idx="25" hasCustomPrompt="1"/>
          </p:nvPr>
        </p:nvSpPr>
        <p:spPr>
          <a:xfrm>
            <a:off x="593725" y="3639795"/>
            <a:ext cx="5124450" cy="375335"/>
          </a:xfrm>
          <a:prstGeom prst="rect">
            <a:avLst/>
          </a:prstGeom>
        </p:spPr>
        <p:txBody>
          <a:bodyPr/>
          <a:lstStyle>
            <a:lvl1pPr marL="0" indent="0">
              <a:buNone/>
              <a:defRPr sz="1800">
                <a:latin typeface="+mj-lt"/>
              </a:defRPr>
            </a:lvl1pPr>
          </a:lstStyle>
          <a:p>
            <a:pPr lvl="0"/>
            <a:r>
              <a:rPr lang="en-US"/>
              <a:t>3. Lorem ipsum dolor sit </a:t>
            </a:r>
            <a:r>
              <a:rPr lang="en-US" err="1"/>
              <a:t>amet</a:t>
            </a:r>
            <a:endParaRPr lang="en-US"/>
          </a:p>
          <a:p>
            <a:pPr lvl="0"/>
            <a:endParaRPr lang="en-US"/>
          </a:p>
          <a:p>
            <a:pPr lvl="0"/>
            <a:endParaRPr lang="en-US"/>
          </a:p>
        </p:txBody>
      </p:sp>
      <p:sp>
        <p:nvSpPr>
          <p:cNvPr id="38" name="Text Placeholder 33">
            <a:extLst>
              <a:ext uri="{FF2B5EF4-FFF2-40B4-BE49-F238E27FC236}">
                <a16:creationId xmlns:a16="http://schemas.microsoft.com/office/drawing/2014/main" id="{A8F5F31E-319F-4448-A2FA-C0D9C41DF4E9}"/>
              </a:ext>
            </a:extLst>
          </p:cNvPr>
          <p:cNvSpPr>
            <a:spLocks noGrp="1"/>
          </p:cNvSpPr>
          <p:nvPr>
            <p:ph type="body" sz="quarter" idx="26" hasCustomPrompt="1"/>
          </p:nvPr>
        </p:nvSpPr>
        <p:spPr>
          <a:xfrm>
            <a:off x="593725" y="4114457"/>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Tree>
    <p:extLst>
      <p:ext uri="{BB962C8B-B14F-4D97-AF65-F5344CB8AC3E}">
        <p14:creationId xmlns:p14="http://schemas.microsoft.com/office/powerpoint/2010/main" val="4199720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id (2)">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D59095A-1AFD-864A-9C96-C52D9184E292}"/>
              </a:ext>
            </a:extLst>
          </p:cNvPr>
          <p:cNvSpPr>
            <a:spLocks noGrp="1"/>
          </p:cNvSpPr>
          <p:nvPr>
            <p:ph type="sldNum" sz="quarter" idx="12"/>
          </p:nvPr>
        </p:nvSpPr>
        <p:spPr>
          <a:xfrm>
            <a:off x="8610600" y="6356350"/>
            <a:ext cx="2743200" cy="365125"/>
          </a:xfrm>
        </p:spPr>
        <p:txBody>
          <a:bodyPr/>
          <a:lstStyle/>
          <a:p>
            <a:fld id="{887A9567-B06F-C940-B410-F4F3929FAE7F}" type="slidenum">
              <a:rPr lang="en-US" smtClean="0"/>
              <a:t>‹#›</a:t>
            </a:fld>
            <a:endParaRPr lang="en-US"/>
          </a:p>
        </p:txBody>
      </p:sp>
      <p:sp>
        <p:nvSpPr>
          <p:cNvPr id="6" name="Rectangle 5">
            <a:extLst>
              <a:ext uri="{FF2B5EF4-FFF2-40B4-BE49-F238E27FC236}">
                <a16:creationId xmlns:a16="http://schemas.microsoft.com/office/drawing/2014/main" id="{2D46AD37-D429-A647-B5F0-CB3FE1B4F6A5}"/>
              </a:ext>
            </a:extLst>
          </p:cNvPr>
          <p:cNvSpPr/>
          <p:nvPr/>
        </p:nvSpPr>
        <p:spPr>
          <a:xfrm>
            <a:off x="6248680" y="288925"/>
            <a:ext cx="5557837" cy="6067424"/>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6604114-E994-DF4D-9F09-E32C701C2FDD}"/>
              </a:ext>
            </a:extLst>
          </p:cNvPr>
          <p:cNvSpPr/>
          <p:nvPr/>
        </p:nvSpPr>
        <p:spPr>
          <a:xfrm>
            <a:off x="414618" y="288924"/>
            <a:ext cx="5557837" cy="6067425"/>
          </a:xfrm>
          <a:prstGeom prst="rect">
            <a:avLst/>
          </a:prstGeom>
          <a:noFill/>
          <a:ln>
            <a:solidFill>
              <a:srgbClr val="8E00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Placeholder 31">
            <a:extLst>
              <a:ext uri="{FF2B5EF4-FFF2-40B4-BE49-F238E27FC236}">
                <a16:creationId xmlns:a16="http://schemas.microsoft.com/office/drawing/2014/main" id="{480D3366-89D1-034D-A237-5E682BC0EF8C}"/>
              </a:ext>
            </a:extLst>
          </p:cNvPr>
          <p:cNvSpPr>
            <a:spLocks noGrp="1"/>
          </p:cNvSpPr>
          <p:nvPr>
            <p:ph type="body" sz="quarter" idx="21" hasCustomPrompt="1"/>
          </p:nvPr>
        </p:nvSpPr>
        <p:spPr>
          <a:xfrm>
            <a:off x="593725" y="452438"/>
            <a:ext cx="5124450" cy="375335"/>
          </a:xfrm>
          <a:prstGeom prst="rect">
            <a:avLst/>
          </a:prstGeom>
        </p:spPr>
        <p:txBody>
          <a:bodyPr/>
          <a:lstStyle>
            <a:lvl1pPr marL="0" indent="0">
              <a:buNone/>
              <a:defRPr sz="1800">
                <a:latin typeface="+mj-lt"/>
              </a:defRPr>
            </a:lvl1pPr>
          </a:lstStyle>
          <a:p>
            <a:pPr lvl="0"/>
            <a:r>
              <a:rPr lang="en-US"/>
              <a:t>1. Lorem ipsum dolor sit </a:t>
            </a:r>
            <a:r>
              <a:rPr lang="en-US" err="1"/>
              <a:t>amet</a:t>
            </a:r>
            <a:endParaRPr lang="en-US"/>
          </a:p>
          <a:p>
            <a:pPr lvl="0"/>
            <a:endParaRPr lang="en-US"/>
          </a:p>
          <a:p>
            <a:pPr lvl="0"/>
            <a:endParaRPr lang="en-US"/>
          </a:p>
        </p:txBody>
      </p:sp>
      <p:sp>
        <p:nvSpPr>
          <p:cNvPr id="34" name="Text Placeholder 33">
            <a:extLst>
              <a:ext uri="{FF2B5EF4-FFF2-40B4-BE49-F238E27FC236}">
                <a16:creationId xmlns:a16="http://schemas.microsoft.com/office/drawing/2014/main" id="{4B2281D4-4E50-1644-A27A-865DBFE47DCD}"/>
              </a:ext>
            </a:extLst>
          </p:cNvPr>
          <p:cNvSpPr>
            <a:spLocks noGrp="1"/>
          </p:cNvSpPr>
          <p:nvPr>
            <p:ph type="body" sz="quarter" idx="22" hasCustomPrompt="1"/>
          </p:nvPr>
        </p:nvSpPr>
        <p:spPr>
          <a:xfrm>
            <a:off x="593725" y="927100"/>
            <a:ext cx="5200650" cy="5320956"/>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5" name="Text Placeholder 31">
            <a:extLst>
              <a:ext uri="{FF2B5EF4-FFF2-40B4-BE49-F238E27FC236}">
                <a16:creationId xmlns:a16="http://schemas.microsoft.com/office/drawing/2014/main" id="{DF68F5BE-6D56-E04E-8624-3D974B7F6ABC}"/>
              </a:ext>
            </a:extLst>
          </p:cNvPr>
          <p:cNvSpPr>
            <a:spLocks noGrp="1"/>
          </p:cNvSpPr>
          <p:nvPr>
            <p:ph type="body" sz="quarter" idx="23" hasCustomPrompt="1"/>
          </p:nvPr>
        </p:nvSpPr>
        <p:spPr>
          <a:xfrm>
            <a:off x="6415405" y="452438"/>
            <a:ext cx="5124450" cy="375335"/>
          </a:xfrm>
          <a:prstGeom prst="rect">
            <a:avLst/>
          </a:prstGeom>
        </p:spPr>
        <p:txBody>
          <a:bodyPr/>
          <a:lstStyle>
            <a:lvl1pPr marL="0" indent="0">
              <a:buNone/>
              <a:defRPr sz="1800">
                <a:latin typeface="+mj-lt"/>
              </a:defRPr>
            </a:lvl1pPr>
          </a:lstStyle>
          <a:p>
            <a:pPr lvl="0"/>
            <a:r>
              <a:rPr lang="en-US"/>
              <a:t>2. Lorem ipsum dolor sit </a:t>
            </a:r>
            <a:r>
              <a:rPr lang="en-US" err="1"/>
              <a:t>amet</a:t>
            </a:r>
            <a:endParaRPr lang="en-US"/>
          </a:p>
          <a:p>
            <a:pPr lvl="0"/>
            <a:endParaRPr lang="en-US"/>
          </a:p>
          <a:p>
            <a:pPr lvl="0"/>
            <a:endParaRPr lang="en-US"/>
          </a:p>
        </p:txBody>
      </p:sp>
      <p:sp>
        <p:nvSpPr>
          <p:cNvPr id="36" name="Text Placeholder 33">
            <a:extLst>
              <a:ext uri="{FF2B5EF4-FFF2-40B4-BE49-F238E27FC236}">
                <a16:creationId xmlns:a16="http://schemas.microsoft.com/office/drawing/2014/main" id="{28D38710-EB48-454B-BFAB-F095CAF34755}"/>
              </a:ext>
            </a:extLst>
          </p:cNvPr>
          <p:cNvSpPr>
            <a:spLocks noGrp="1"/>
          </p:cNvSpPr>
          <p:nvPr>
            <p:ph type="body" sz="quarter" idx="24" hasCustomPrompt="1"/>
          </p:nvPr>
        </p:nvSpPr>
        <p:spPr>
          <a:xfrm>
            <a:off x="6415405" y="927099"/>
            <a:ext cx="5200650" cy="5320957"/>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Tree>
    <p:extLst>
      <p:ext uri="{BB962C8B-B14F-4D97-AF65-F5344CB8AC3E}">
        <p14:creationId xmlns:p14="http://schemas.microsoft.com/office/powerpoint/2010/main" val="3131888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Horizontal (3)">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059F92-4524-5443-8EC3-63774FE142E1}"/>
              </a:ext>
            </a:extLst>
          </p:cNvPr>
          <p:cNvSpPr/>
          <p:nvPr/>
        </p:nvSpPr>
        <p:spPr>
          <a:xfrm>
            <a:off x="-171450" y="4943476"/>
            <a:ext cx="12615863" cy="1914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F1219083-A0BE-FB43-918D-D66AFD579FFB}"/>
              </a:ext>
            </a:extLst>
          </p:cNvPr>
          <p:cNvCxnSpPr>
            <a:cxnSpLocks/>
          </p:cNvCxnSpPr>
          <p:nvPr/>
        </p:nvCxnSpPr>
        <p:spPr>
          <a:xfrm>
            <a:off x="-298383" y="1320184"/>
            <a:ext cx="12871388" cy="0"/>
          </a:xfrm>
          <a:prstGeom prst="line">
            <a:avLst/>
          </a:prstGeom>
        </p:spPr>
        <p:style>
          <a:lnRef idx="1">
            <a:schemeClr val="accent2"/>
          </a:lnRef>
          <a:fillRef idx="0">
            <a:schemeClr val="accent2"/>
          </a:fillRef>
          <a:effectRef idx="0">
            <a:schemeClr val="accent2"/>
          </a:effectRef>
          <a:fontRef idx="minor">
            <a:schemeClr val="tx1"/>
          </a:fontRef>
        </p:style>
      </p:cxnSp>
      <p:sp>
        <p:nvSpPr>
          <p:cNvPr id="8" name="Oval 7">
            <a:extLst>
              <a:ext uri="{FF2B5EF4-FFF2-40B4-BE49-F238E27FC236}">
                <a16:creationId xmlns:a16="http://schemas.microsoft.com/office/drawing/2014/main" id="{73E2D75A-4DB5-9543-8C6A-9612E7DC8376}"/>
              </a:ext>
            </a:extLst>
          </p:cNvPr>
          <p:cNvSpPr/>
          <p:nvPr/>
        </p:nvSpPr>
        <p:spPr>
          <a:xfrm rot="16200000">
            <a:off x="4843463" y="124408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BBC45B4-1E15-FA46-8C21-1C7692FEB4A4}"/>
              </a:ext>
            </a:extLst>
          </p:cNvPr>
          <p:cNvSpPr/>
          <p:nvPr/>
        </p:nvSpPr>
        <p:spPr>
          <a:xfrm rot="16200000">
            <a:off x="8581234" y="124408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C83315D-BF27-5644-98E8-13CB887D9DC0}"/>
              </a:ext>
            </a:extLst>
          </p:cNvPr>
          <p:cNvSpPr txBox="1"/>
          <p:nvPr/>
        </p:nvSpPr>
        <p:spPr>
          <a:xfrm>
            <a:off x="365395" y="408382"/>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4" name="Slide Number Placeholder 3">
            <a:extLst>
              <a:ext uri="{FF2B5EF4-FFF2-40B4-BE49-F238E27FC236}">
                <a16:creationId xmlns:a16="http://schemas.microsoft.com/office/drawing/2014/main" id="{1FF715F6-48BD-DB4A-B3EE-A17FD87179DC}"/>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7" name="Oval 16">
            <a:extLst>
              <a:ext uri="{FF2B5EF4-FFF2-40B4-BE49-F238E27FC236}">
                <a16:creationId xmlns:a16="http://schemas.microsoft.com/office/drawing/2014/main" id="{FBDC3CA2-24E9-3A49-9B73-DE4A0D4B206C}"/>
              </a:ext>
            </a:extLst>
          </p:cNvPr>
          <p:cNvSpPr/>
          <p:nvPr userDrawn="1"/>
        </p:nvSpPr>
        <p:spPr>
          <a:xfrm rot="16200000">
            <a:off x="1156492" y="124408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6">
            <a:extLst>
              <a:ext uri="{FF2B5EF4-FFF2-40B4-BE49-F238E27FC236}">
                <a16:creationId xmlns:a16="http://schemas.microsoft.com/office/drawing/2014/main" id="{4F0036F1-4A18-CB4B-BEE1-2105152E5927}"/>
              </a:ext>
            </a:extLst>
          </p:cNvPr>
          <p:cNvSpPr>
            <a:spLocks noGrp="1"/>
          </p:cNvSpPr>
          <p:nvPr>
            <p:ph type="body" sz="quarter" idx="13" hasCustomPrompt="1"/>
          </p:nvPr>
        </p:nvSpPr>
        <p:spPr>
          <a:xfrm>
            <a:off x="1155700" y="1671638"/>
            <a:ext cx="3225800" cy="385762"/>
          </a:xfrm>
          <a:prstGeom prst="rect">
            <a:avLst/>
          </a:prstGeom>
        </p:spPr>
        <p:txBody>
          <a:bodyPr/>
          <a:lstStyle>
            <a:lvl1pPr marL="0" indent="0">
              <a:buNone/>
              <a:defRPr sz="1800">
                <a:latin typeface="+mj-lt"/>
              </a:defRPr>
            </a:lvl1pPr>
            <a:lvl5pPr marL="1828800" indent="0">
              <a:buNone/>
              <a:defRPr/>
            </a:lvl5pPr>
          </a:lstStyle>
          <a:p>
            <a:pPr lvl="0"/>
            <a:r>
              <a:rPr lang="en-US"/>
              <a:t>Subtitle</a:t>
            </a:r>
          </a:p>
        </p:txBody>
      </p:sp>
      <p:sp>
        <p:nvSpPr>
          <p:cNvPr id="29" name="Text Placeholder 28">
            <a:extLst>
              <a:ext uri="{FF2B5EF4-FFF2-40B4-BE49-F238E27FC236}">
                <a16:creationId xmlns:a16="http://schemas.microsoft.com/office/drawing/2014/main" id="{70879CDE-9480-1A43-8444-AC6EF441A3C8}"/>
              </a:ext>
            </a:extLst>
          </p:cNvPr>
          <p:cNvSpPr>
            <a:spLocks noGrp="1"/>
          </p:cNvSpPr>
          <p:nvPr>
            <p:ph type="body" sz="quarter" idx="14" hasCustomPrompt="1"/>
          </p:nvPr>
        </p:nvSpPr>
        <p:spPr>
          <a:xfrm>
            <a:off x="1155700" y="2184400"/>
            <a:ext cx="3238500" cy="2379663"/>
          </a:xfrm>
          <a:prstGeom prst="rect">
            <a:avLst/>
          </a:prstGeom>
        </p:spPr>
        <p:txBody>
          <a:bodyPr/>
          <a:lstStyle>
            <a:lvl1pPr marL="0" indent="0">
              <a:lnSpc>
                <a:spcPts val="1880"/>
              </a:lnSpc>
              <a:buNone/>
              <a:defRPr sz="1400"/>
            </a:lvl1pPr>
            <a:lvl5pPr marL="1828800" indent="0">
              <a:buNone/>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30" name="Text Placeholder 26">
            <a:extLst>
              <a:ext uri="{FF2B5EF4-FFF2-40B4-BE49-F238E27FC236}">
                <a16:creationId xmlns:a16="http://schemas.microsoft.com/office/drawing/2014/main" id="{E40F1C53-8E8B-DF4F-B826-513D51EFD55A}"/>
              </a:ext>
            </a:extLst>
          </p:cNvPr>
          <p:cNvSpPr>
            <a:spLocks noGrp="1"/>
          </p:cNvSpPr>
          <p:nvPr>
            <p:ph type="body" sz="quarter" idx="15" hasCustomPrompt="1"/>
          </p:nvPr>
        </p:nvSpPr>
        <p:spPr>
          <a:xfrm>
            <a:off x="4843463" y="1671637"/>
            <a:ext cx="3225800" cy="385762"/>
          </a:xfrm>
          <a:prstGeom prst="rect">
            <a:avLst/>
          </a:prstGeom>
        </p:spPr>
        <p:txBody>
          <a:bodyPr/>
          <a:lstStyle>
            <a:lvl1pPr marL="0" indent="0">
              <a:buNone/>
              <a:defRPr sz="1800">
                <a:latin typeface="+mj-lt"/>
              </a:defRPr>
            </a:lvl1pPr>
            <a:lvl5pPr marL="1828800" indent="0">
              <a:buNone/>
              <a:defRPr/>
            </a:lvl5pPr>
          </a:lstStyle>
          <a:p>
            <a:pPr lvl="0"/>
            <a:r>
              <a:rPr lang="en-US"/>
              <a:t>Subtitle</a:t>
            </a:r>
          </a:p>
        </p:txBody>
      </p:sp>
      <p:sp>
        <p:nvSpPr>
          <p:cNvPr id="31" name="Text Placeholder 28">
            <a:extLst>
              <a:ext uri="{FF2B5EF4-FFF2-40B4-BE49-F238E27FC236}">
                <a16:creationId xmlns:a16="http://schemas.microsoft.com/office/drawing/2014/main" id="{9F726C32-00DA-E643-9038-616D1A573FD8}"/>
              </a:ext>
            </a:extLst>
          </p:cNvPr>
          <p:cNvSpPr>
            <a:spLocks noGrp="1"/>
          </p:cNvSpPr>
          <p:nvPr>
            <p:ph type="body" sz="quarter" idx="16" hasCustomPrompt="1"/>
          </p:nvPr>
        </p:nvSpPr>
        <p:spPr>
          <a:xfrm>
            <a:off x="4843463" y="2184399"/>
            <a:ext cx="3238500" cy="2379663"/>
          </a:xfrm>
          <a:prstGeom prst="rect">
            <a:avLst/>
          </a:prstGeom>
        </p:spPr>
        <p:txBody>
          <a:bodyPr/>
          <a:lstStyle>
            <a:lvl1pPr marL="0" indent="0">
              <a:lnSpc>
                <a:spcPts val="1880"/>
              </a:lnSpc>
              <a:buNone/>
              <a:defRPr sz="1400"/>
            </a:lvl1pPr>
            <a:lvl5pPr marL="1828800" indent="0">
              <a:buNone/>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32" name="Text Placeholder 26">
            <a:extLst>
              <a:ext uri="{FF2B5EF4-FFF2-40B4-BE49-F238E27FC236}">
                <a16:creationId xmlns:a16="http://schemas.microsoft.com/office/drawing/2014/main" id="{3C5B1F3F-833C-674B-954B-D1A6B7F89531}"/>
              </a:ext>
            </a:extLst>
          </p:cNvPr>
          <p:cNvSpPr>
            <a:spLocks noGrp="1"/>
          </p:cNvSpPr>
          <p:nvPr>
            <p:ph type="body" sz="quarter" idx="17" hasCustomPrompt="1"/>
          </p:nvPr>
        </p:nvSpPr>
        <p:spPr>
          <a:xfrm>
            <a:off x="8518526" y="1671637"/>
            <a:ext cx="3225800" cy="385762"/>
          </a:xfrm>
          <a:prstGeom prst="rect">
            <a:avLst/>
          </a:prstGeom>
        </p:spPr>
        <p:txBody>
          <a:bodyPr/>
          <a:lstStyle>
            <a:lvl1pPr marL="0" indent="0">
              <a:buNone/>
              <a:defRPr sz="1800">
                <a:latin typeface="+mj-lt"/>
              </a:defRPr>
            </a:lvl1pPr>
            <a:lvl5pPr marL="1828800" indent="0">
              <a:buNone/>
              <a:defRPr/>
            </a:lvl5pPr>
          </a:lstStyle>
          <a:p>
            <a:pPr lvl="0"/>
            <a:r>
              <a:rPr lang="en-US"/>
              <a:t>Subtitle</a:t>
            </a:r>
          </a:p>
        </p:txBody>
      </p:sp>
      <p:sp>
        <p:nvSpPr>
          <p:cNvPr id="33" name="Text Placeholder 28">
            <a:extLst>
              <a:ext uri="{FF2B5EF4-FFF2-40B4-BE49-F238E27FC236}">
                <a16:creationId xmlns:a16="http://schemas.microsoft.com/office/drawing/2014/main" id="{A3C856A6-7713-9041-9226-5D5056B0C124}"/>
              </a:ext>
            </a:extLst>
          </p:cNvPr>
          <p:cNvSpPr>
            <a:spLocks noGrp="1"/>
          </p:cNvSpPr>
          <p:nvPr>
            <p:ph type="body" sz="quarter" idx="18" hasCustomPrompt="1"/>
          </p:nvPr>
        </p:nvSpPr>
        <p:spPr>
          <a:xfrm>
            <a:off x="8518526" y="2184399"/>
            <a:ext cx="3238500" cy="2379663"/>
          </a:xfrm>
          <a:prstGeom prst="rect">
            <a:avLst/>
          </a:prstGeom>
        </p:spPr>
        <p:txBody>
          <a:bodyPr/>
          <a:lstStyle>
            <a:lvl1pPr marL="0" indent="0">
              <a:lnSpc>
                <a:spcPts val="1880"/>
              </a:lnSpc>
              <a:buNone/>
              <a:defRPr sz="1400"/>
            </a:lvl1pPr>
            <a:lvl5pPr marL="1828800" indent="0">
              <a:buNone/>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18" name="Text Placeholder 2">
            <a:extLst>
              <a:ext uri="{FF2B5EF4-FFF2-40B4-BE49-F238E27FC236}">
                <a16:creationId xmlns:a16="http://schemas.microsoft.com/office/drawing/2014/main" id="{E2B31C45-8D2E-F743-817C-46CF58463821}"/>
              </a:ext>
            </a:extLst>
          </p:cNvPr>
          <p:cNvSpPr>
            <a:spLocks noGrp="1"/>
          </p:cNvSpPr>
          <p:nvPr>
            <p:ph type="body" sz="quarter" idx="19" hasCustomPrompt="1"/>
          </p:nvPr>
        </p:nvSpPr>
        <p:spPr>
          <a:xfrm>
            <a:off x="803275" y="5414963"/>
            <a:ext cx="8086725" cy="79216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b="1" cap="all">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Slide title</a:t>
            </a:r>
            <a:endParaRPr lang="en-US" sz="2800" b="1" cap="all">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642312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Horizontal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059F92-4524-5443-8EC3-63774FE142E1}"/>
              </a:ext>
            </a:extLst>
          </p:cNvPr>
          <p:cNvSpPr/>
          <p:nvPr/>
        </p:nvSpPr>
        <p:spPr>
          <a:xfrm>
            <a:off x="-171450" y="4943476"/>
            <a:ext cx="12615863" cy="1914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F1219083-A0BE-FB43-918D-D66AFD579FFB}"/>
              </a:ext>
            </a:extLst>
          </p:cNvPr>
          <p:cNvCxnSpPr>
            <a:cxnSpLocks/>
          </p:cNvCxnSpPr>
          <p:nvPr/>
        </p:nvCxnSpPr>
        <p:spPr>
          <a:xfrm>
            <a:off x="-67377" y="1320184"/>
            <a:ext cx="12640382" cy="0"/>
          </a:xfrm>
          <a:prstGeom prst="line">
            <a:avLst/>
          </a:prstGeom>
        </p:spPr>
        <p:style>
          <a:lnRef idx="1">
            <a:schemeClr val="accent2"/>
          </a:lnRef>
          <a:fillRef idx="0">
            <a:schemeClr val="accent2"/>
          </a:fillRef>
          <a:effectRef idx="0">
            <a:schemeClr val="accent2"/>
          </a:effectRef>
          <a:fontRef idx="minor">
            <a:schemeClr val="tx1"/>
          </a:fontRef>
        </p:style>
      </p:cxnSp>
      <p:sp>
        <p:nvSpPr>
          <p:cNvPr id="9" name="Oval 8">
            <a:extLst>
              <a:ext uri="{FF2B5EF4-FFF2-40B4-BE49-F238E27FC236}">
                <a16:creationId xmlns:a16="http://schemas.microsoft.com/office/drawing/2014/main" id="{CBBC45B4-1E15-FA46-8C21-1C7692FEB4A4}"/>
              </a:ext>
            </a:extLst>
          </p:cNvPr>
          <p:cNvSpPr/>
          <p:nvPr/>
        </p:nvSpPr>
        <p:spPr>
          <a:xfrm rot="16200000">
            <a:off x="6629798" y="124408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FF715F6-48BD-DB4A-B3EE-A17FD87179DC}"/>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7" name="Oval 16">
            <a:extLst>
              <a:ext uri="{FF2B5EF4-FFF2-40B4-BE49-F238E27FC236}">
                <a16:creationId xmlns:a16="http://schemas.microsoft.com/office/drawing/2014/main" id="{FBDC3CA2-24E9-3A49-9B73-DE4A0D4B206C}"/>
              </a:ext>
            </a:extLst>
          </p:cNvPr>
          <p:cNvSpPr/>
          <p:nvPr userDrawn="1"/>
        </p:nvSpPr>
        <p:spPr>
          <a:xfrm rot="16200000">
            <a:off x="1156492" y="124408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6">
            <a:extLst>
              <a:ext uri="{FF2B5EF4-FFF2-40B4-BE49-F238E27FC236}">
                <a16:creationId xmlns:a16="http://schemas.microsoft.com/office/drawing/2014/main" id="{4F0036F1-4A18-CB4B-BEE1-2105152E5927}"/>
              </a:ext>
            </a:extLst>
          </p:cNvPr>
          <p:cNvSpPr>
            <a:spLocks noGrp="1"/>
          </p:cNvSpPr>
          <p:nvPr>
            <p:ph type="body" sz="quarter" idx="13" hasCustomPrompt="1"/>
          </p:nvPr>
        </p:nvSpPr>
        <p:spPr>
          <a:xfrm>
            <a:off x="1155700" y="1671638"/>
            <a:ext cx="5054600" cy="385762"/>
          </a:xfrm>
          <a:prstGeom prst="rect">
            <a:avLst/>
          </a:prstGeom>
        </p:spPr>
        <p:txBody>
          <a:bodyPr/>
          <a:lstStyle>
            <a:lvl1pPr marL="0" indent="0">
              <a:buNone/>
              <a:defRPr sz="1800">
                <a:latin typeface="+mj-lt"/>
              </a:defRPr>
            </a:lvl1pPr>
            <a:lvl5pPr marL="1828800" indent="0">
              <a:buNone/>
              <a:defRPr/>
            </a:lvl5pPr>
          </a:lstStyle>
          <a:p>
            <a:pPr lvl="0"/>
            <a:r>
              <a:rPr lang="en-US"/>
              <a:t>Subtitle</a:t>
            </a:r>
          </a:p>
        </p:txBody>
      </p:sp>
      <p:sp>
        <p:nvSpPr>
          <p:cNvPr id="29" name="Text Placeholder 28">
            <a:extLst>
              <a:ext uri="{FF2B5EF4-FFF2-40B4-BE49-F238E27FC236}">
                <a16:creationId xmlns:a16="http://schemas.microsoft.com/office/drawing/2014/main" id="{70879CDE-9480-1A43-8444-AC6EF441A3C8}"/>
              </a:ext>
            </a:extLst>
          </p:cNvPr>
          <p:cNvSpPr>
            <a:spLocks noGrp="1"/>
          </p:cNvSpPr>
          <p:nvPr>
            <p:ph type="body" sz="quarter" idx="14" hasCustomPrompt="1"/>
          </p:nvPr>
        </p:nvSpPr>
        <p:spPr>
          <a:xfrm>
            <a:off x="1155700" y="2184400"/>
            <a:ext cx="5054600" cy="2379663"/>
          </a:xfrm>
          <a:prstGeom prst="rect">
            <a:avLst/>
          </a:prstGeom>
        </p:spPr>
        <p:txBody>
          <a:bodyPr/>
          <a:lstStyle>
            <a:lvl1pPr marL="0" indent="0">
              <a:lnSpc>
                <a:spcPts val="1880"/>
              </a:lnSpc>
              <a:buNone/>
              <a:defRPr sz="1400"/>
            </a:lvl1pPr>
            <a:lvl5pPr marL="1828800" indent="0">
              <a:buNone/>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32" name="Text Placeholder 26">
            <a:extLst>
              <a:ext uri="{FF2B5EF4-FFF2-40B4-BE49-F238E27FC236}">
                <a16:creationId xmlns:a16="http://schemas.microsoft.com/office/drawing/2014/main" id="{3C5B1F3F-833C-674B-954B-D1A6B7F89531}"/>
              </a:ext>
            </a:extLst>
          </p:cNvPr>
          <p:cNvSpPr>
            <a:spLocks noGrp="1"/>
          </p:cNvSpPr>
          <p:nvPr>
            <p:ph type="body" sz="quarter" idx="17" hasCustomPrompt="1"/>
          </p:nvPr>
        </p:nvSpPr>
        <p:spPr>
          <a:xfrm>
            <a:off x="6575426" y="1671637"/>
            <a:ext cx="4778374" cy="385762"/>
          </a:xfrm>
          <a:prstGeom prst="rect">
            <a:avLst/>
          </a:prstGeom>
        </p:spPr>
        <p:txBody>
          <a:bodyPr/>
          <a:lstStyle>
            <a:lvl1pPr marL="0" indent="0">
              <a:buNone/>
              <a:defRPr sz="1800">
                <a:latin typeface="+mj-lt"/>
              </a:defRPr>
            </a:lvl1pPr>
            <a:lvl5pPr marL="1828800" indent="0">
              <a:buNone/>
              <a:defRPr/>
            </a:lvl5pPr>
          </a:lstStyle>
          <a:p>
            <a:pPr lvl="0"/>
            <a:r>
              <a:rPr lang="en-US"/>
              <a:t>Subtitle</a:t>
            </a:r>
          </a:p>
        </p:txBody>
      </p:sp>
      <p:sp>
        <p:nvSpPr>
          <p:cNvPr id="33" name="Text Placeholder 28">
            <a:extLst>
              <a:ext uri="{FF2B5EF4-FFF2-40B4-BE49-F238E27FC236}">
                <a16:creationId xmlns:a16="http://schemas.microsoft.com/office/drawing/2014/main" id="{A3C856A6-7713-9041-9226-5D5056B0C124}"/>
              </a:ext>
            </a:extLst>
          </p:cNvPr>
          <p:cNvSpPr>
            <a:spLocks noGrp="1"/>
          </p:cNvSpPr>
          <p:nvPr>
            <p:ph type="body" sz="quarter" idx="18" hasCustomPrompt="1"/>
          </p:nvPr>
        </p:nvSpPr>
        <p:spPr>
          <a:xfrm>
            <a:off x="6575426" y="2184399"/>
            <a:ext cx="4778374" cy="2379663"/>
          </a:xfrm>
          <a:prstGeom prst="rect">
            <a:avLst/>
          </a:prstGeom>
        </p:spPr>
        <p:txBody>
          <a:bodyPr/>
          <a:lstStyle>
            <a:lvl1pPr marL="0" indent="0">
              <a:lnSpc>
                <a:spcPts val="1880"/>
              </a:lnSpc>
              <a:buNone/>
              <a:defRPr sz="1400"/>
            </a:lvl1pPr>
            <a:lvl5pPr marL="1828800" indent="0">
              <a:buNone/>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18" name="TextBox 17">
            <a:extLst>
              <a:ext uri="{FF2B5EF4-FFF2-40B4-BE49-F238E27FC236}">
                <a16:creationId xmlns:a16="http://schemas.microsoft.com/office/drawing/2014/main" id="{CBBAD35C-5AD8-AA4B-8F12-45AD4FD63771}"/>
              </a:ext>
            </a:extLst>
          </p:cNvPr>
          <p:cNvSpPr txBox="1"/>
          <p:nvPr userDrawn="1"/>
        </p:nvSpPr>
        <p:spPr>
          <a:xfrm>
            <a:off x="365395" y="408382"/>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4" name="Text Placeholder 2">
            <a:extLst>
              <a:ext uri="{FF2B5EF4-FFF2-40B4-BE49-F238E27FC236}">
                <a16:creationId xmlns:a16="http://schemas.microsoft.com/office/drawing/2014/main" id="{AC925EC3-2C2B-EE4E-AC3E-3E10CED9B530}"/>
              </a:ext>
            </a:extLst>
          </p:cNvPr>
          <p:cNvSpPr>
            <a:spLocks noGrp="1"/>
          </p:cNvSpPr>
          <p:nvPr>
            <p:ph type="body" sz="quarter" idx="19" hasCustomPrompt="1"/>
          </p:nvPr>
        </p:nvSpPr>
        <p:spPr>
          <a:xfrm>
            <a:off x="803275" y="5414963"/>
            <a:ext cx="8086725" cy="79216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b="1" cap="all">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Slide title</a:t>
            </a:r>
            <a:endParaRPr lang="en-US" sz="2800" b="1" cap="all">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2175818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meline Horizontal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059F92-4524-5443-8EC3-63774FE142E1}"/>
              </a:ext>
            </a:extLst>
          </p:cNvPr>
          <p:cNvSpPr/>
          <p:nvPr/>
        </p:nvSpPr>
        <p:spPr>
          <a:xfrm>
            <a:off x="-171450" y="4943476"/>
            <a:ext cx="12615863" cy="19145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F1219083-A0BE-FB43-918D-D66AFD579FFB}"/>
              </a:ext>
            </a:extLst>
          </p:cNvPr>
          <p:cNvCxnSpPr>
            <a:cxnSpLocks/>
          </p:cNvCxnSpPr>
          <p:nvPr/>
        </p:nvCxnSpPr>
        <p:spPr>
          <a:xfrm>
            <a:off x="-346509" y="1320184"/>
            <a:ext cx="12919514" cy="0"/>
          </a:xfrm>
          <a:prstGeom prst="line">
            <a:avLst/>
          </a:prstGeom>
        </p:spPr>
        <p:style>
          <a:lnRef idx="1">
            <a:schemeClr val="accent2"/>
          </a:lnRef>
          <a:fillRef idx="0">
            <a:schemeClr val="accent2"/>
          </a:fillRef>
          <a:effectRef idx="0">
            <a:schemeClr val="accent2"/>
          </a:effectRef>
          <a:fontRef idx="minor">
            <a:schemeClr val="tx1"/>
          </a:fontRef>
        </p:style>
      </p:cxnSp>
      <p:sp>
        <p:nvSpPr>
          <p:cNvPr id="4" name="Slide Number Placeholder 3">
            <a:extLst>
              <a:ext uri="{FF2B5EF4-FFF2-40B4-BE49-F238E27FC236}">
                <a16:creationId xmlns:a16="http://schemas.microsoft.com/office/drawing/2014/main" id="{1FF715F6-48BD-DB4A-B3EE-A17FD87179DC}"/>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7" name="Oval 16">
            <a:extLst>
              <a:ext uri="{FF2B5EF4-FFF2-40B4-BE49-F238E27FC236}">
                <a16:creationId xmlns:a16="http://schemas.microsoft.com/office/drawing/2014/main" id="{FBDC3CA2-24E9-3A49-9B73-DE4A0D4B206C}"/>
              </a:ext>
            </a:extLst>
          </p:cNvPr>
          <p:cNvSpPr/>
          <p:nvPr userDrawn="1"/>
        </p:nvSpPr>
        <p:spPr>
          <a:xfrm rot="16200000">
            <a:off x="1156492" y="124408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6">
            <a:extLst>
              <a:ext uri="{FF2B5EF4-FFF2-40B4-BE49-F238E27FC236}">
                <a16:creationId xmlns:a16="http://schemas.microsoft.com/office/drawing/2014/main" id="{4F0036F1-4A18-CB4B-BEE1-2105152E5927}"/>
              </a:ext>
            </a:extLst>
          </p:cNvPr>
          <p:cNvSpPr>
            <a:spLocks noGrp="1"/>
          </p:cNvSpPr>
          <p:nvPr>
            <p:ph type="body" sz="quarter" idx="13" hasCustomPrompt="1"/>
          </p:nvPr>
        </p:nvSpPr>
        <p:spPr>
          <a:xfrm>
            <a:off x="1155700" y="1671638"/>
            <a:ext cx="10198100" cy="385762"/>
          </a:xfrm>
          <a:prstGeom prst="rect">
            <a:avLst/>
          </a:prstGeom>
        </p:spPr>
        <p:txBody>
          <a:bodyPr/>
          <a:lstStyle>
            <a:lvl1pPr marL="0" indent="0">
              <a:buNone/>
              <a:defRPr sz="1800">
                <a:latin typeface="+mj-lt"/>
              </a:defRPr>
            </a:lvl1pPr>
            <a:lvl5pPr marL="1828800" indent="0">
              <a:buNone/>
              <a:defRPr/>
            </a:lvl5pPr>
          </a:lstStyle>
          <a:p>
            <a:pPr lvl="0"/>
            <a:r>
              <a:rPr lang="en-US"/>
              <a:t>Subtitle</a:t>
            </a:r>
          </a:p>
        </p:txBody>
      </p:sp>
      <p:sp>
        <p:nvSpPr>
          <p:cNvPr id="29" name="Text Placeholder 28">
            <a:extLst>
              <a:ext uri="{FF2B5EF4-FFF2-40B4-BE49-F238E27FC236}">
                <a16:creationId xmlns:a16="http://schemas.microsoft.com/office/drawing/2014/main" id="{70879CDE-9480-1A43-8444-AC6EF441A3C8}"/>
              </a:ext>
            </a:extLst>
          </p:cNvPr>
          <p:cNvSpPr>
            <a:spLocks noGrp="1"/>
          </p:cNvSpPr>
          <p:nvPr>
            <p:ph type="body" sz="quarter" idx="14" hasCustomPrompt="1"/>
          </p:nvPr>
        </p:nvSpPr>
        <p:spPr>
          <a:xfrm>
            <a:off x="1155700" y="2184400"/>
            <a:ext cx="10198100" cy="2379663"/>
          </a:xfrm>
          <a:prstGeom prst="rect">
            <a:avLst/>
          </a:prstGeom>
        </p:spPr>
        <p:txBody>
          <a:bodyPr/>
          <a:lstStyle>
            <a:lvl1pPr marL="0" indent="0">
              <a:lnSpc>
                <a:spcPts val="1880"/>
              </a:lnSpc>
              <a:buNone/>
              <a:defRPr sz="1400"/>
            </a:lvl1pPr>
            <a:lvl5pPr marL="1828800" indent="0">
              <a:buNone/>
              <a:defRPr/>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16" name="TextBox 15">
            <a:extLst>
              <a:ext uri="{FF2B5EF4-FFF2-40B4-BE49-F238E27FC236}">
                <a16:creationId xmlns:a16="http://schemas.microsoft.com/office/drawing/2014/main" id="{43CA2D48-9ABA-504F-B7DA-A49E88E56546}"/>
              </a:ext>
            </a:extLst>
          </p:cNvPr>
          <p:cNvSpPr txBox="1"/>
          <p:nvPr userDrawn="1"/>
        </p:nvSpPr>
        <p:spPr>
          <a:xfrm>
            <a:off x="365395" y="408382"/>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1" name="Text Placeholder 2">
            <a:extLst>
              <a:ext uri="{FF2B5EF4-FFF2-40B4-BE49-F238E27FC236}">
                <a16:creationId xmlns:a16="http://schemas.microsoft.com/office/drawing/2014/main" id="{E99A2F4C-B723-B04F-A385-19C1A0F413D7}"/>
              </a:ext>
            </a:extLst>
          </p:cNvPr>
          <p:cNvSpPr>
            <a:spLocks noGrp="1"/>
          </p:cNvSpPr>
          <p:nvPr>
            <p:ph type="body" sz="quarter" idx="19" hasCustomPrompt="1"/>
          </p:nvPr>
        </p:nvSpPr>
        <p:spPr>
          <a:xfrm>
            <a:off x="803275" y="5414963"/>
            <a:ext cx="8086725" cy="792162"/>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b="1" cap="all">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Slide title</a:t>
            </a:r>
            <a:endParaRPr lang="en-US" sz="2800" b="1" cap="all">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Tree>
    <p:extLst>
      <p:ext uri="{BB962C8B-B14F-4D97-AF65-F5344CB8AC3E}">
        <p14:creationId xmlns:p14="http://schemas.microsoft.com/office/powerpoint/2010/main" val="1425815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kehol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p:nvSpPr>
        <p:spPr>
          <a:xfrm>
            <a:off x="0" y="828675"/>
            <a:ext cx="5629275" cy="6029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sp>
        <p:nvSpPr>
          <p:cNvPr id="25" name="Picture Placeholder 2">
            <a:extLst>
              <a:ext uri="{FF2B5EF4-FFF2-40B4-BE49-F238E27FC236}">
                <a16:creationId xmlns:a16="http://schemas.microsoft.com/office/drawing/2014/main" id="{ACE8BAE1-A900-8845-81FD-7D84FE57E4CC}"/>
              </a:ext>
            </a:extLst>
          </p:cNvPr>
          <p:cNvSpPr>
            <a:spLocks noGrp="1"/>
          </p:cNvSpPr>
          <p:nvPr>
            <p:ph type="pic" sz="quarter" idx="13"/>
          </p:nvPr>
        </p:nvSpPr>
        <p:spPr>
          <a:xfrm>
            <a:off x="1518969" y="1730247"/>
            <a:ext cx="2591335" cy="2549525"/>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3" name="Text Placeholder 2">
            <a:extLst>
              <a:ext uri="{FF2B5EF4-FFF2-40B4-BE49-F238E27FC236}">
                <a16:creationId xmlns:a16="http://schemas.microsoft.com/office/drawing/2014/main" id="{ABDD3402-D870-6A41-AC7E-2F27DBD3C5DF}"/>
              </a:ext>
            </a:extLst>
          </p:cNvPr>
          <p:cNvSpPr>
            <a:spLocks noGrp="1"/>
          </p:cNvSpPr>
          <p:nvPr>
            <p:ph type="body" sz="quarter" idx="14"/>
          </p:nvPr>
        </p:nvSpPr>
        <p:spPr>
          <a:xfrm>
            <a:off x="1519238" y="4538663"/>
            <a:ext cx="3630278" cy="401637"/>
          </a:xfrm>
          <a:prstGeom prst="rect">
            <a:avLst/>
          </a:prstGeom>
        </p:spPr>
        <p:txBody>
          <a:bodyPr/>
          <a:lstStyle>
            <a:lvl1pPr marL="0" indent="0">
              <a:buNone/>
              <a:defRPr sz="1800" cap="all" baseline="0">
                <a:solidFill>
                  <a:schemeClr val="bg1"/>
                </a:solidFill>
                <a:latin typeface="+mj-lt"/>
              </a:defRPr>
            </a:lvl1pPr>
          </a:lstStyle>
          <a:p>
            <a:pPr lvl="0"/>
            <a:r>
              <a:rPr lang="fr-FR"/>
              <a:t>Cliquez pour modifier les styles du texte du masque</a:t>
            </a:r>
          </a:p>
        </p:txBody>
      </p:sp>
      <p:sp>
        <p:nvSpPr>
          <p:cNvPr id="5" name="Text Placeholder 4">
            <a:extLst>
              <a:ext uri="{FF2B5EF4-FFF2-40B4-BE49-F238E27FC236}">
                <a16:creationId xmlns:a16="http://schemas.microsoft.com/office/drawing/2014/main" id="{F6064F7B-EF64-7B48-BAAD-EF281C7D5A65}"/>
              </a:ext>
            </a:extLst>
          </p:cNvPr>
          <p:cNvSpPr>
            <a:spLocks noGrp="1"/>
          </p:cNvSpPr>
          <p:nvPr>
            <p:ph type="body" sz="quarter" idx="15"/>
          </p:nvPr>
        </p:nvSpPr>
        <p:spPr>
          <a:xfrm>
            <a:off x="1519238" y="4940300"/>
            <a:ext cx="3630612" cy="1008063"/>
          </a:xfrm>
          <a:prstGeom prst="rect">
            <a:avLst/>
          </a:prstGeom>
        </p:spPr>
        <p:txBody>
          <a:bodyPr/>
          <a:lstStyle>
            <a:lvl1pPr marL="0" indent="0">
              <a:buNone/>
              <a:defRPr sz="1400">
                <a:solidFill>
                  <a:schemeClr val="bg1"/>
                </a:solidFill>
              </a:defRPr>
            </a:lvl1pPr>
          </a:lstStyle>
          <a:p>
            <a:pPr lvl="0"/>
            <a:r>
              <a:rPr lang="fr-FR"/>
              <a:t>Cliquez pour modifier les styles du texte du masque</a:t>
            </a:r>
          </a:p>
        </p:txBody>
      </p:sp>
      <p:sp>
        <p:nvSpPr>
          <p:cNvPr id="9" name="Text Placeholder 8">
            <a:extLst>
              <a:ext uri="{FF2B5EF4-FFF2-40B4-BE49-F238E27FC236}">
                <a16:creationId xmlns:a16="http://schemas.microsoft.com/office/drawing/2014/main" id="{4C2CCA2F-6F86-0D47-A016-31F722A821A2}"/>
              </a:ext>
            </a:extLst>
          </p:cNvPr>
          <p:cNvSpPr>
            <a:spLocks noGrp="1"/>
          </p:cNvSpPr>
          <p:nvPr>
            <p:ph type="body" sz="quarter" idx="16" hasCustomPrompt="1"/>
          </p:nvPr>
        </p:nvSpPr>
        <p:spPr>
          <a:xfrm>
            <a:off x="6159500" y="1627188"/>
            <a:ext cx="5194300" cy="490537"/>
          </a:xfrm>
          <a:prstGeom prst="rect">
            <a:avLst/>
          </a:prstGeom>
        </p:spPr>
        <p:txBody>
          <a:bodyPr/>
          <a:lstStyle>
            <a:lvl1pPr marL="0" indent="0">
              <a:buNone/>
              <a:defRPr sz="1800">
                <a:latin typeface="+mj-lt"/>
              </a:defRPr>
            </a:lvl1pPr>
          </a:lstStyle>
          <a:p>
            <a:pPr lvl="0"/>
            <a:r>
              <a:rPr lang="en-US">
                <a:latin typeface="+mj-lt"/>
              </a:rPr>
              <a:t>Subtitle</a:t>
            </a:r>
            <a:endParaRPr lang="en-US"/>
          </a:p>
        </p:txBody>
      </p:sp>
      <p:sp>
        <p:nvSpPr>
          <p:cNvPr id="27" name="Text Placeholder 26">
            <a:extLst>
              <a:ext uri="{FF2B5EF4-FFF2-40B4-BE49-F238E27FC236}">
                <a16:creationId xmlns:a16="http://schemas.microsoft.com/office/drawing/2014/main" id="{D4927F96-71D6-214E-9AE3-57E6BD8CA824}"/>
              </a:ext>
            </a:extLst>
          </p:cNvPr>
          <p:cNvSpPr>
            <a:spLocks noGrp="1"/>
          </p:cNvSpPr>
          <p:nvPr>
            <p:ph type="body" sz="quarter" idx="17" hasCustomPrompt="1"/>
          </p:nvPr>
        </p:nvSpPr>
        <p:spPr>
          <a:xfrm>
            <a:off x="6159500" y="2252663"/>
            <a:ext cx="5194300" cy="3984625"/>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28" name="TextBox 27">
            <a:extLst>
              <a:ext uri="{FF2B5EF4-FFF2-40B4-BE49-F238E27FC236}">
                <a16:creationId xmlns:a16="http://schemas.microsoft.com/office/drawing/2014/main" id="{6B8CE525-8953-6E4A-A38D-4B21B02FA9A9}"/>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220295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A0E4705-8A47-3943-93BE-96A4DCE903F7}"/>
              </a:ext>
            </a:extLst>
          </p:cNvPr>
          <p:cNvSpPr/>
          <p:nvPr/>
        </p:nvSpPr>
        <p:spPr>
          <a:xfrm>
            <a:off x="10676335" y="1"/>
            <a:ext cx="151566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36E7A4E5-7851-DE4A-8BE3-C5782398A296}"/>
              </a:ext>
            </a:extLst>
          </p:cNvPr>
          <p:cNvSpPr>
            <a:spLocks noGrp="1"/>
          </p:cNvSpPr>
          <p:nvPr>
            <p:ph type="sldNum" sz="quarter" idx="12"/>
          </p:nvPr>
        </p:nvSpPr>
        <p:spPr/>
        <p:txBody>
          <a:bodyPr/>
          <a:lstStyle>
            <a:lvl1pPr>
              <a:defRPr>
                <a:latin typeface="Roboto" panose="02000000000000000000" pitchFamily="2" charset="0"/>
                <a:ea typeface="Roboto" panose="02000000000000000000" pitchFamily="2" charset="0"/>
                <a:cs typeface="Roboto" panose="02000000000000000000" pitchFamily="2" charset="0"/>
              </a:defRPr>
            </a:lvl1pPr>
          </a:lstStyle>
          <a:p>
            <a:fld id="{887A9567-B06F-C940-B410-F4F3929FAE7F}" type="slidenum">
              <a:rPr lang="en-US" smtClean="0"/>
              <a:pPr/>
              <a:t>‹#›</a:t>
            </a:fld>
            <a:endParaRPr lang="en-US"/>
          </a:p>
        </p:txBody>
      </p:sp>
      <p:cxnSp>
        <p:nvCxnSpPr>
          <p:cNvPr id="11" name="Straight Connector 10">
            <a:extLst>
              <a:ext uri="{FF2B5EF4-FFF2-40B4-BE49-F238E27FC236}">
                <a16:creationId xmlns:a16="http://schemas.microsoft.com/office/drawing/2014/main" id="{5822B4CE-DE1C-6649-B9FF-64574BFCDE4B}"/>
              </a:ext>
            </a:extLst>
          </p:cNvPr>
          <p:cNvCxnSpPr/>
          <p:nvPr/>
        </p:nvCxnSpPr>
        <p:spPr>
          <a:xfrm>
            <a:off x="881063" y="5800725"/>
            <a:ext cx="0" cy="1285875"/>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DE5F36E9-1340-3C4B-B120-491B5B69DEBA}"/>
              </a:ext>
            </a:extLst>
          </p:cNvPr>
          <p:cNvCxnSpPr/>
          <p:nvPr userDrawn="1"/>
        </p:nvCxnSpPr>
        <p:spPr>
          <a:xfrm>
            <a:off x="881063" y="5800725"/>
            <a:ext cx="0" cy="1285875"/>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sp>
        <p:nvSpPr>
          <p:cNvPr id="3" name="Picture Placeholder 2">
            <a:extLst>
              <a:ext uri="{FF2B5EF4-FFF2-40B4-BE49-F238E27FC236}">
                <a16:creationId xmlns:a16="http://schemas.microsoft.com/office/drawing/2014/main" id="{80E02049-C2BE-8D46-ABF5-1D583AA70A9A}"/>
              </a:ext>
            </a:extLst>
          </p:cNvPr>
          <p:cNvSpPr>
            <a:spLocks noGrp="1"/>
          </p:cNvSpPr>
          <p:nvPr>
            <p:ph type="pic" sz="quarter" idx="13"/>
          </p:nvPr>
        </p:nvSpPr>
        <p:spPr>
          <a:xfrm>
            <a:off x="7146132" y="1460501"/>
            <a:ext cx="4271962" cy="5397500"/>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17" name="Text Placeholder 24">
            <a:extLst>
              <a:ext uri="{FF2B5EF4-FFF2-40B4-BE49-F238E27FC236}">
                <a16:creationId xmlns:a16="http://schemas.microsoft.com/office/drawing/2014/main" id="{32CFA36E-EB99-B44E-887C-E0DC195B900A}"/>
              </a:ext>
            </a:extLst>
          </p:cNvPr>
          <p:cNvSpPr>
            <a:spLocks noGrp="1"/>
          </p:cNvSpPr>
          <p:nvPr>
            <p:ph type="body" sz="quarter" idx="14" hasCustomPrompt="1"/>
          </p:nvPr>
        </p:nvSpPr>
        <p:spPr>
          <a:xfrm>
            <a:off x="1544638" y="1460500"/>
            <a:ext cx="4584700" cy="1612900"/>
          </a:xfrm>
          <a:prstGeom prst="rect">
            <a:avLst/>
          </a:prstGeom>
        </p:spPr>
        <p:txBody>
          <a:bodyPr/>
          <a:lstStyle>
            <a:lvl1pPr marL="0" indent="0">
              <a:buNone/>
              <a:defRPr sz="5400">
                <a:solidFill>
                  <a:schemeClr val="tx1"/>
                </a:solidFill>
                <a:latin typeface="+mj-lt"/>
              </a:defRPr>
            </a:lvl1pPr>
          </a:lstStyle>
          <a:p>
            <a:pPr lvl="0"/>
            <a:r>
              <a:rPr lang="en-US"/>
              <a:t>Presentation Outline</a:t>
            </a:r>
          </a:p>
          <a:p>
            <a:pPr lvl="0"/>
            <a:endParaRPr lang="en-US"/>
          </a:p>
        </p:txBody>
      </p:sp>
      <p:sp>
        <p:nvSpPr>
          <p:cNvPr id="18" name="Text Placeholder 26">
            <a:extLst>
              <a:ext uri="{FF2B5EF4-FFF2-40B4-BE49-F238E27FC236}">
                <a16:creationId xmlns:a16="http://schemas.microsoft.com/office/drawing/2014/main" id="{86398FC7-FCA7-4440-90B9-648E43738C35}"/>
              </a:ext>
            </a:extLst>
          </p:cNvPr>
          <p:cNvSpPr>
            <a:spLocks noGrp="1"/>
          </p:cNvSpPr>
          <p:nvPr>
            <p:ph type="body" sz="quarter" idx="15"/>
          </p:nvPr>
        </p:nvSpPr>
        <p:spPr>
          <a:xfrm>
            <a:off x="1539875" y="3186112"/>
            <a:ext cx="4589463" cy="914400"/>
          </a:xfrm>
          <a:prstGeom prst="rect">
            <a:avLst/>
          </a:prstGeom>
        </p:spPr>
        <p:txBody>
          <a:bodyPr/>
          <a:lstStyle>
            <a:lvl1pPr marL="342900" indent="-342900">
              <a:lnSpc>
                <a:spcPct val="150000"/>
              </a:lnSpc>
              <a:buFont typeface="Arial" panose="020B0604020202020204" pitchFamily="34" charset="0"/>
              <a:buChar char="•"/>
              <a:defRPr sz="2000">
                <a:solidFill>
                  <a:schemeClr val="tx1"/>
                </a:solidFill>
              </a:defRPr>
            </a:lvl1pPr>
          </a:lstStyle>
          <a:p>
            <a:pPr lvl="0"/>
            <a:r>
              <a:rPr lang="fr-FR"/>
              <a:t>Cliquez pour modifier les styles du texte du masque</a:t>
            </a:r>
          </a:p>
        </p:txBody>
      </p:sp>
    </p:spTree>
    <p:extLst>
      <p:ext uri="{BB962C8B-B14F-4D97-AF65-F5344CB8AC3E}">
        <p14:creationId xmlns:p14="http://schemas.microsoft.com/office/powerpoint/2010/main" val="719909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keholder 2">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CEC9DD27-C578-D54D-8000-A2C4C3F37103}"/>
              </a:ext>
            </a:extLst>
          </p:cNvPr>
          <p:cNvSpPr>
            <a:spLocks noGrp="1"/>
          </p:cNvSpPr>
          <p:nvPr>
            <p:ph type="pic" sz="quarter" idx="25"/>
          </p:nvPr>
        </p:nvSpPr>
        <p:spPr>
          <a:xfrm>
            <a:off x="725306" y="9093"/>
            <a:ext cx="3137785" cy="3966771"/>
          </a:xfrm>
          <a:prstGeom prst="rect">
            <a:avLst/>
          </a:prstGeom>
          <a:pattFill prst="lgCheck">
            <a:fgClr>
              <a:schemeClr val="bg1">
                <a:lumMod val="85000"/>
              </a:schemeClr>
            </a:fgClr>
            <a:bgClr>
              <a:schemeClr val="bg1"/>
            </a:bgClr>
          </a:pattFill>
        </p:spPr>
        <p:txBody>
          <a:bodyPr/>
          <a:lstStyle>
            <a:lvl1pPr marL="0" indent="0" algn="ctr">
              <a:buNone/>
              <a:defRPr sz="1600"/>
            </a:lvl1pPr>
          </a:lstStyle>
          <a:p>
            <a:r>
              <a:rPr lang="fr-FR"/>
              <a:t>Cliquez sur l'icône pour ajouter une image</a:t>
            </a:r>
            <a:endParaRPr lang="en-US"/>
          </a:p>
        </p:txBody>
      </p:sp>
      <p:sp>
        <p:nvSpPr>
          <p:cNvPr id="3" name="Slide Number Placeholder 2">
            <a:extLst>
              <a:ext uri="{FF2B5EF4-FFF2-40B4-BE49-F238E27FC236}">
                <a16:creationId xmlns:a16="http://schemas.microsoft.com/office/drawing/2014/main" id="{40828E6D-4069-B44A-B29C-94D0EB694950}"/>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7" name="Text Placeholder 6">
            <a:extLst>
              <a:ext uri="{FF2B5EF4-FFF2-40B4-BE49-F238E27FC236}">
                <a16:creationId xmlns:a16="http://schemas.microsoft.com/office/drawing/2014/main" id="{6AB18299-6B7C-C748-8CFA-4BB24B7F3371}"/>
              </a:ext>
            </a:extLst>
          </p:cNvPr>
          <p:cNvSpPr>
            <a:spLocks noGrp="1"/>
          </p:cNvSpPr>
          <p:nvPr>
            <p:ph type="body" sz="quarter" idx="22" hasCustomPrompt="1"/>
          </p:nvPr>
        </p:nvSpPr>
        <p:spPr>
          <a:xfrm>
            <a:off x="725761" y="4877193"/>
            <a:ext cx="3135313" cy="1479158"/>
          </a:xfrm>
          <a:prstGeom prst="rect">
            <a:avLst/>
          </a:prstGeom>
        </p:spPr>
        <p:txBody>
          <a:bodyPr/>
          <a:lstStyle>
            <a:lvl1pPr marL="0" indent="0">
              <a:lnSpc>
                <a:spcPts val="1740"/>
              </a:lnSpc>
              <a:buNone/>
              <a:defRPr sz="12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18" name="Rectangle 17">
            <a:extLst>
              <a:ext uri="{FF2B5EF4-FFF2-40B4-BE49-F238E27FC236}">
                <a16:creationId xmlns:a16="http://schemas.microsoft.com/office/drawing/2014/main" id="{F1669BED-7142-1742-85CE-51CA1B935AE4}"/>
              </a:ext>
            </a:extLst>
          </p:cNvPr>
          <p:cNvSpPr/>
          <p:nvPr/>
        </p:nvSpPr>
        <p:spPr>
          <a:xfrm>
            <a:off x="725307" y="3959990"/>
            <a:ext cx="3137785" cy="8360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Placeholder 2">
            <a:extLst>
              <a:ext uri="{FF2B5EF4-FFF2-40B4-BE49-F238E27FC236}">
                <a16:creationId xmlns:a16="http://schemas.microsoft.com/office/drawing/2014/main" id="{885D0BAC-D132-AF45-B952-340044D34446}"/>
              </a:ext>
            </a:extLst>
          </p:cNvPr>
          <p:cNvSpPr>
            <a:spLocks noGrp="1"/>
          </p:cNvSpPr>
          <p:nvPr>
            <p:ph type="body" sz="quarter" idx="16" hasCustomPrompt="1"/>
          </p:nvPr>
        </p:nvSpPr>
        <p:spPr>
          <a:xfrm>
            <a:off x="831289" y="4034897"/>
            <a:ext cx="2888679" cy="274578"/>
          </a:xfrm>
          <a:prstGeom prst="rect">
            <a:avLst/>
          </a:prstGeom>
        </p:spPr>
        <p:txBody>
          <a:bodyPr/>
          <a:lstStyle>
            <a:lvl1pPr marL="0" indent="0">
              <a:buNone/>
              <a:defRPr sz="1400" cap="all" baseline="0">
                <a:solidFill>
                  <a:schemeClr val="bg1"/>
                </a:solidFill>
                <a:latin typeface="+mj-lt"/>
              </a:defRPr>
            </a:lvl1pPr>
          </a:lstStyle>
          <a:p>
            <a:pPr lvl="0"/>
            <a:r>
              <a:rPr lang="en-US">
                <a:latin typeface="+mj-lt"/>
              </a:rPr>
              <a:t>Name Last Name</a:t>
            </a:r>
            <a:endParaRPr lang="en-US"/>
          </a:p>
        </p:txBody>
      </p:sp>
      <p:sp>
        <p:nvSpPr>
          <p:cNvPr id="46" name="Text Placeholder 4">
            <a:extLst>
              <a:ext uri="{FF2B5EF4-FFF2-40B4-BE49-F238E27FC236}">
                <a16:creationId xmlns:a16="http://schemas.microsoft.com/office/drawing/2014/main" id="{011470A6-865C-7149-8B60-3AF38B157807}"/>
              </a:ext>
            </a:extLst>
          </p:cNvPr>
          <p:cNvSpPr>
            <a:spLocks noGrp="1"/>
          </p:cNvSpPr>
          <p:nvPr>
            <p:ph type="body" sz="quarter" idx="17" hasCustomPrompt="1"/>
          </p:nvPr>
        </p:nvSpPr>
        <p:spPr>
          <a:xfrm>
            <a:off x="831289" y="4325193"/>
            <a:ext cx="2888679" cy="411787"/>
          </a:xfrm>
          <a:prstGeom prst="rect">
            <a:avLst/>
          </a:prstGeom>
        </p:spPr>
        <p:txBody>
          <a:bodyPr/>
          <a:lstStyle>
            <a:lvl1pPr marL="0" indent="0">
              <a:buNone/>
              <a:defRPr sz="1200">
                <a:solidFill>
                  <a:schemeClr val="bg1"/>
                </a:solidFill>
              </a:defRPr>
            </a:lvl1pPr>
          </a:lstStyle>
          <a:p>
            <a:pPr lvl="0"/>
            <a:r>
              <a:rPr lang="en-US"/>
              <a:t>Title</a:t>
            </a:r>
          </a:p>
        </p:txBody>
      </p:sp>
      <p:sp>
        <p:nvSpPr>
          <p:cNvPr id="55" name="Picture Placeholder 8">
            <a:extLst>
              <a:ext uri="{FF2B5EF4-FFF2-40B4-BE49-F238E27FC236}">
                <a16:creationId xmlns:a16="http://schemas.microsoft.com/office/drawing/2014/main" id="{2417795C-1A8B-4C4C-A74B-398F03ADE99D}"/>
              </a:ext>
            </a:extLst>
          </p:cNvPr>
          <p:cNvSpPr>
            <a:spLocks noGrp="1"/>
          </p:cNvSpPr>
          <p:nvPr>
            <p:ph type="pic" sz="quarter" idx="26"/>
          </p:nvPr>
        </p:nvSpPr>
        <p:spPr>
          <a:xfrm>
            <a:off x="4470433" y="9093"/>
            <a:ext cx="3137785" cy="3966771"/>
          </a:xfrm>
          <a:prstGeom prst="rect">
            <a:avLst/>
          </a:prstGeom>
          <a:pattFill prst="lgCheck">
            <a:fgClr>
              <a:schemeClr val="bg1">
                <a:lumMod val="85000"/>
              </a:schemeClr>
            </a:fgClr>
            <a:bgClr>
              <a:schemeClr val="bg1"/>
            </a:bgClr>
          </a:pattFill>
        </p:spPr>
        <p:txBody>
          <a:bodyPr/>
          <a:lstStyle>
            <a:lvl1pPr marL="0" indent="0" algn="ctr">
              <a:buNone/>
              <a:defRPr sz="1600"/>
            </a:lvl1pPr>
          </a:lstStyle>
          <a:p>
            <a:r>
              <a:rPr lang="fr-FR"/>
              <a:t>Cliquez sur l'icône pour ajouter une image</a:t>
            </a:r>
            <a:endParaRPr lang="en-US"/>
          </a:p>
        </p:txBody>
      </p:sp>
      <p:sp>
        <p:nvSpPr>
          <p:cNvPr id="56" name="Text Placeholder 6">
            <a:extLst>
              <a:ext uri="{FF2B5EF4-FFF2-40B4-BE49-F238E27FC236}">
                <a16:creationId xmlns:a16="http://schemas.microsoft.com/office/drawing/2014/main" id="{09E677B0-6068-4440-BA7A-FE4BB8990855}"/>
              </a:ext>
            </a:extLst>
          </p:cNvPr>
          <p:cNvSpPr>
            <a:spLocks noGrp="1"/>
          </p:cNvSpPr>
          <p:nvPr>
            <p:ph type="body" sz="quarter" idx="27" hasCustomPrompt="1"/>
          </p:nvPr>
        </p:nvSpPr>
        <p:spPr>
          <a:xfrm>
            <a:off x="4470888" y="4877193"/>
            <a:ext cx="3135313" cy="1479158"/>
          </a:xfrm>
          <a:prstGeom prst="rect">
            <a:avLst/>
          </a:prstGeom>
        </p:spPr>
        <p:txBody>
          <a:bodyPr/>
          <a:lstStyle>
            <a:lvl1pPr marL="0" indent="0">
              <a:lnSpc>
                <a:spcPts val="1740"/>
              </a:lnSpc>
              <a:buNone/>
              <a:defRPr sz="12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57" name="Rectangle 56">
            <a:extLst>
              <a:ext uri="{FF2B5EF4-FFF2-40B4-BE49-F238E27FC236}">
                <a16:creationId xmlns:a16="http://schemas.microsoft.com/office/drawing/2014/main" id="{37114EA6-8532-8F4F-ABD6-C16E91E3DC85}"/>
              </a:ext>
            </a:extLst>
          </p:cNvPr>
          <p:cNvSpPr/>
          <p:nvPr userDrawn="1"/>
        </p:nvSpPr>
        <p:spPr>
          <a:xfrm>
            <a:off x="4470434" y="3959990"/>
            <a:ext cx="3137785" cy="8360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2">
            <a:extLst>
              <a:ext uri="{FF2B5EF4-FFF2-40B4-BE49-F238E27FC236}">
                <a16:creationId xmlns:a16="http://schemas.microsoft.com/office/drawing/2014/main" id="{D718D73B-F767-7043-966B-F089F2CA7A84}"/>
              </a:ext>
            </a:extLst>
          </p:cNvPr>
          <p:cNvSpPr>
            <a:spLocks noGrp="1"/>
          </p:cNvSpPr>
          <p:nvPr>
            <p:ph type="body" sz="quarter" idx="28" hasCustomPrompt="1"/>
          </p:nvPr>
        </p:nvSpPr>
        <p:spPr>
          <a:xfrm>
            <a:off x="4576416" y="4034897"/>
            <a:ext cx="2888679" cy="274578"/>
          </a:xfrm>
          <a:prstGeom prst="rect">
            <a:avLst/>
          </a:prstGeom>
        </p:spPr>
        <p:txBody>
          <a:bodyPr/>
          <a:lstStyle>
            <a:lvl1pPr marL="0" indent="0">
              <a:buNone/>
              <a:defRPr sz="1400" cap="all" baseline="0">
                <a:solidFill>
                  <a:schemeClr val="bg1"/>
                </a:solidFill>
                <a:latin typeface="+mj-lt"/>
              </a:defRPr>
            </a:lvl1pPr>
          </a:lstStyle>
          <a:p>
            <a:pPr lvl="0"/>
            <a:r>
              <a:rPr lang="en-US">
                <a:latin typeface="+mj-lt"/>
              </a:rPr>
              <a:t>Name Last Name</a:t>
            </a:r>
            <a:endParaRPr lang="en-US"/>
          </a:p>
        </p:txBody>
      </p:sp>
      <p:sp>
        <p:nvSpPr>
          <p:cNvPr id="59" name="Text Placeholder 4">
            <a:extLst>
              <a:ext uri="{FF2B5EF4-FFF2-40B4-BE49-F238E27FC236}">
                <a16:creationId xmlns:a16="http://schemas.microsoft.com/office/drawing/2014/main" id="{978360E3-D66A-F843-B8CA-E2AC692944FA}"/>
              </a:ext>
            </a:extLst>
          </p:cNvPr>
          <p:cNvSpPr>
            <a:spLocks noGrp="1"/>
          </p:cNvSpPr>
          <p:nvPr>
            <p:ph type="body" sz="quarter" idx="29" hasCustomPrompt="1"/>
          </p:nvPr>
        </p:nvSpPr>
        <p:spPr>
          <a:xfrm>
            <a:off x="4576416" y="4325193"/>
            <a:ext cx="2888679" cy="411787"/>
          </a:xfrm>
          <a:prstGeom prst="rect">
            <a:avLst/>
          </a:prstGeom>
        </p:spPr>
        <p:txBody>
          <a:bodyPr/>
          <a:lstStyle>
            <a:lvl1pPr marL="0" indent="0">
              <a:buNone/>
              <a:defRPr sz="1200">
                <a:solidFill>
                  <a:schemeClr val="bg1"/>
                </a:solidFill>
              </a:defRPr>
            </a:lvl1pPr>
          </a:lstStyle>
          <a:p>
            <a:pPr lvl="0"/>
            <a:r>
              <a:rPr lang="en-US"/>
              <a:t>Title</a:t>
            </a:r>
          </a:p>
        </p:txBody>
      </p:sp>
      <p:sp>
        <p:nvSpPr>
          <p:cNvPr id="60" name="Picture Placeholder 8">
            <a:extLst>
              <a:ext uri="{FF2B5EF4-FFF2-40B4-BE49-F238E27FC236}">
                <a16:creationId xmlns:a16="http://schemas.microsoft.com/office/drawing/2014/main" id="{6E477342-634B-9A4C-BE43-6292B21CE50E}"/>
              </a:ext>
            </a:extLst>
          </p:cNvPr>
          <p:cNvSpPr>
            <a:spLocks noGrp="1"/>
          </p:cNvSpPr>
          <p:nvPr>
            <p:ph type="pic" sz="quarter" idx="30"/>
          </p:nvPr>
        </p:nvSpPr>
        <p:spPr>
          <a:xfrm>
            <a:off x="8218032" y="9093"/>
            <a:ext cx="3137785" cy="3966771"/>
          </a:xfrm>
          <a:prstGeom prst="rect">
            <a:avLst/>
          </a:prstGeom>
          <a:pattFill prst="lgCheck">
            <a:fgClr>
              <a:schemeClr val="bg1">
                <a:lumMod val="85000"/>
              </a:schemeClr>
            </a:fgClr>
            <a:bgClr>
              <a:schemeClr val="bg1"/>
            </a:bgClr>
          </a:pattFill>
        </p:spPr>
        <p:txBody>
          <a:bodyPr/>
          <a:lstStyle>
            <a:lvl1pPr marL="0" indent="0" algn="ctr">
              <a:buNone/>
              <a:defRPr sz="1600"/>
            </a:lvl1pPr>
          </a:lstStyle>
          <a:p>
            <a:r>
              <a:rPr lang="fr-FR"/>
              <a:t>Cliquez sur l'icône pour ajouter une image</a:t>
            </a:r>
            <a:endParaRPr lang="en-US"/>
          </a:p>
        </p:txBody>
      </p:sp>
      <p:sp>
        <p:nvSpPr>
          <p:cNvPr id="61" name="Text Placeholder 6">
            <a:extLst>
              <a:ext uri="{FF2B5EF4-FFF2-40B4-BE49-F238E27FC236}">
                <a16:creationId xmlns:a16="http://schemas.microsoft.com/office/drawing/2014/main" id="{173411A5-B980-B542-9EBF-7BD23DE5A30C}"/>
              </a:ext>
            </a:extLst>
          </p:cNvPr>
          <p:cNvSpPr>
            <a:spLocks noGrp="1"/>
          </p:cNvSpPr>
          <p:nvPr>
            <p:ph type="body" sz="quarter" idx="31" hasCustomPrompt="1"/>
          </p:nvPr>
        </p:nvSpPr>
        <p:spPr>
          <a:xfrm>
            <a:off x="8218487" y="4877193"/>
            <a:ext cx="3135313" cy="1479158"/>
          </a:xfrm>
          <a:prstGeom prst="rect">
            <a:avLst/>
          </a:prstGeom>
        </p:spPr>
        <p:txBody>
          <a:bodyPr/>
          <a:lstStyle>
            <a:lvl1pPr marL="0" indent="0">
              <a:lnSpc>
                <a:spcPts val="1740"/>
              </a:lnSpc>
              <a:buNone/>
              <a:defRPr sz="12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62" name="Rectangle 61">
            <a:extLst>
              <a:ext uri="{FF2B5EF4-FFF2-40B4-BE49-F238E27FC236}">
                <a16:creationId xmlns:a16="http://schemas.microsoft.com/office/drawing/2014/main" id="{F7DB41B6-83EA-6347-A36B-5E64E41B6F8B}"/>
              </a:ext>
            </a:extLst>
          </p:cNvPr>
          <p:cNvSpPr/>
          <p:nvPr userDrawn="1"/>
        </p:nvSpPr>
        <p:spPr>
          <a:xfrm>
            <a:off x="8218033" y="3959990"/>
            <a:ext cx="3137785" cy="8360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Placeholder 2">
            <a:extLst>
              <a:ext uri="{FF2B5EF4-FFF2-40B4-BE49-F238E27FC236}">
                <a16:creationId xmlns:a16="http://schemas.microsoft.com/office/drawing/2014/main" id="{2F7DBCC8-F6A5-214A-929C-5904E17F668E}"/>
              </a:ext>
            </a:extLst>
          </p:cNvPr>
          <p:cNvSpPr>
            <a:spLocks noGrp="1"/>
          </p:cNvSpPr>
          <p:nvPr>
            <p:ph type="body" sz="quarter" idx="32" hasCustomPrompt="1"/>
          </p:nvPr>
        </p:nvSpPr>
        <p:spPr>
          <a:xfrm>
            <a:off x="8324015" y="4034897"/>
            <a:ext cx="2888679" cy="274578"/>
          </a:xfrm>
          <a:prstGeom prst="rect">
            <a:avLst/>
          </a:prstGeom>
        </p:spPr>
        <p:txBody>
          <a:bodyPr/>
          <a:lstStyle>
            <a:lvl1pPr marL="0" indent="0">
              <a:buNone/>
              <a:defRPr sz="1400" cap="all" baseline="0">
                <a:solidFill>
                  <a:schemeClr val="bg1"/>
                </a:solidFill>
                <a:latin typeface="+mj-lt"/>
              </a:defRPr>
            </a:lvl1pPr>
          </a:lstStyle>
          <a:p>
            <a:pPr lvl="0"/>
            <a:r>
              <a:rPr lang="en-US">
                <a:latin typeface="+mj-lt"/>
              </a:rPr>
              <a:t>Name Last Name</a:t>
            </a:r>
            <a:endParaRPr lang="en-US"/>
          </a:p>
        </p:txBody>
      </p:sp>
      <p:sp>
        <p:nvSpPr>
          <p:cNvPr id="64" name="Text Placeholder 4">
            <a:extLst>
              <a:ext uri="{FF2B5EF4-FFF2-40B4-BE49-F238E27FC236}">
                <a16:creationId xmlns:a16="http://schemas.microsoft.com/office/drawing/2014/main" id="{7A8C35B3-992F-754C-A530-C1A471451159}"/>
              </a:ext>
            </a:extLst>
          </p:cNvPr>
          <p:cNvSpPr>
            <a:spLocks noGrp="1"/>
          </p:cNvSpPr>
          <p:nvPr>
            <p:ph type="body" sz="quarter" idx="33" hasCustomPrompt="1"/>
          </p:nvPr>
        </p:nvSpPr>
        <p:spPr>
          <a:xfrm>
            <a:off x="8324015" y="4325193"/>
            <a:ext cx="2888679" cy="411787"/>
          </a:xfrm>
          <a:prstGeom prst="rect">
            <a:avLst/>
          </a:prstGeom>
        </p:spPr>
        <p:txBody>
          <a:bodyPr/>
          <a:lstStyle>
            <a:lvl1pPr marL="0" indent="0">
              <a:buNone/>
              <a:defRPr sz="1200">
                <a:solidFill>
                  <a:schemeClr val="bg1"/>
                </a:solidFill>
              </a:defRPr>
            </a:lvl1pPr>
          </a:lstStyle>
          <a:p>
            <a:pPr lvl="0"/>
            <a:r>
              <a:rPr lang="en-US"/>
              <a:t>Title</a:t>
            </a:r>
          </a:p>
        </p:txBody>
      </p:sp>
    </p:spTree>
    <p:extLst>
      <p:ext uri="{BB962C8B-B14F-4D97-AF65-F5344CB8AC3E}">
        <p14:creationId xmlns:p14="http://schemas.microsoft.com/office/powerpoint/2010/main" val="2135317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School Top)">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311EA0-A77F-2340-A9C6-03669DB0889A}"/>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4" name="TextBox 3">
            <a:extLst>
              <a:ext uri="{FF2B5EF4-FFF2-40B4-BE49-F238E27FC236}">
                <a16:creationId xmlns:a16="http://schemas.microsoft.com/office/drawing/2014/main" id="{439718CB-4F5D-A545-A941-82F5CAF04CCD}"/>
              </a:ext>
            </a:extLst>
          </p:cNvPr>
          <p:cNvSpPr txBox="1"/>
          <p:nvPr userDrawn="1"/>
        </p:nvSpPr>
        <p:spPr>
          <a:xfrm>
            <a:off x="365395" y="408382"/>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402871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School Right S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311EA0-A77F-2340-A9C6-03669DB0889A}"/>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5" name="TextBox 4">
            <a:extLst>
              <a:ext uri="{FF2B5EF4-FFF2-40B4-BE49-F238E27FC236}">
                <a16:creationId xmlns:a16="http://schemas.microsoft.com/office/drawing/2014/main" id="{5F83CD2C-9778-1046-8B1F-03FF20ACEDB5}"/>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2210092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chool Left S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311EA0-A77F-2340-A9C6-03669DB0889A}"/>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4" name="TextBox 3">
            <a:extLst>
              <a:ext uri="{FF2B5EF4-FFF2-40B4-BE49-F238E27FC236}">
                <a16:creationId xmlns:a16="http://schemas.microsoft.com/office/drawing/2014/main" id="{A8A1C141-2355-A548-9256-CAACD0342831}"/>
              </a:ext>
            </a:extLst>
          </p:cNvPr>
          <p:cNvSpPr txBox="1"/>
          <p:nvPr userDrawn="1"/>
        </p:nvSpPr>
        <p:spPr>
          <a:xfrm>
            <a:off x="220553" y="414827"/>
            <a:ext cx="346249" cy="4763566"/>
          </a:xfrm>
          <a:prstGeom prst="rect">
            <a:avLst/>
          </a:prstGeom>
          <a:noFill/>
        </p:spPr>
        <p:txBody>
          <a:bodyPr vert="vert270"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8655193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Grid 4 (ASI)">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D59095A-1AFD-864A-9C96-C52D9184E292}"/>
              </a:ext>
            </a:extLst>
          </p:cNvPr>
          <p:cNvSpPr>
            <a:spLocks noGrp="1"/>
          </p:cNvSpPr>
          <p:nvPr>
            <p:ph type="sldNum" sz="quarter" idx="12"/>
          </p:nvPr>
        </p:nvSpPr>
        <p:spPr>
          <a:xfrm>
            <a:off x="8610600" y="6356350"/>
            <a:ext cx="2743200" cy="365125"/>
          </a:xfrm>
        </p:spPr>
        <p:txBody>
          <a:bodyPr/>
          <a:lstStyle/>
          <a:p>
            <a:fld id="{887A9567-B06F-C940-B410-F4F3929FAE7F}" type="slidenum">
              <a:rPr lang="en-US" smtClean="0"/>
              <a:t>‹#›</a:t>
            </a:fld>
            <a:endParaRPr lang="en-US"/>
          </a:p>
        </p:txBody>
      </p:sp>
      <p:sp>
        <p:nvSpPr>
          <p:cNvPr id="6" name="Rectangle 5">
            <a:extLst>
              <a:ext uri="{FF2B5EF4-FFF2-40B4-BE49-F238E27FC236}">
                <a16:creationId xmlns:a16="http://schemas.microsoft.com/office/drawing/2014/main" id="{2D46AD37-D429-A647-B5F0-CB3FE1B4F6A5}"/>
              </a:ext>
            </a:extLst>
          </p:cNvPr>
          <p:cNvSpPr/>
          <p:nvPr/>
        </p:nvSpPr>
        <p:spPr>
          <a:xfrm>
            <a:off x="6248680" y="288925"/>
            <a:ext cx="5557837" cy="2900363"/>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F6604114-E994-DF4D-9F09-E32C701C2FDD}"/>
              </a:ext>
            </a:extLst>
          </p:cNvPr>
          <p:cNvSpPr/>
          <p:nvPr/>
        </p:nvSpPr>
        <p:spPr>
          <a:xfrm>
            <a:off x="414618" y="288924"/>
            <a:ext cx="5557837" cy="2900363"/>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D877E254-C5E0-9346-914A-7D229BF0A607}"/>
              </a:ext>
            </a:extLst>
          </p:cNvPr>
          <p:cNvSpPr/>
          <p:nvPr/>
        </p:nvSpPr>
        <p:spPr>
          <a:xfrm>
            <a:off x="6248679" y="3455987"/>
            <a:ext cx="5557837" cy="2900363"/>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20F6C08C-509D-2A45-B989-CD20CCBAB688}"/>
              </a:ext>
            </a:extLst>
          </p:cNvPr>
          <p:cNvSpPr/>
          <p:nvPr/>
        </p:nvSpPr>
        <p:spPr>
          <a:xfrm>
            <a:off x="414617" y="3455986"/>
            <a:ext cx="5557837" cy="2900363"/>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2" name="Text Placeholder 31">
            <a:extLst>
              <a:ext uri="{FF2B5EF4-FFF2-40B4-BE49-F238E27FC236}">
                <a16:creationId xmlns:a16="http://schemas.microsoft.com/office/drawing/2014/main" id="{480D3366-89D1-034D-A237-5E682BC0EF8C}"/>
              </a:ext>
            </a:extLst>
          </p:cNvPr>
          <p:cNvSpPr>
            <a:spLocks noGrp="1"/>
          </p:cNvSpPr>
          <p:nvPr>
            <p:ph type="body" sz="quarter" idx="21" hasCustomPrompt="1"/>
          </p:nvPr>
        </p:nvSpPr>
        <p:spPr>
          <a:xfrm>
            <a:off x="593725" y="452438"/>
            <a:ext cx="5124450" cy="375335"/>
          </a:xfrm>
          <a:prstGeom prst="rect">
            <a:avLst/>
          </a:prstGeom>
        </p:spPr>
        <p:txBody>
          <a:bodyPr/>
          <a:lstStyle>
            <a:lvl1pPr marL="0" indent="0">
              <a:buNone/>
              <a:defRPr sz="1800">
                <a:latin typeface="+mj-lt"/>
              </a:defRPr>
            </a:lvl1pPr>
          </a:lstStyle>
          <a:p>
            <a:pPr lvl="0"/>
            <a:r>
              <a:rPr lang="en-US"/>
              <a:t>1. Lorem ipsum dolor sit </a:t>
            </a:r>
            <a:r>
              <a:rPr lang="en-US" err="1"/>
              <a:t>amet</a:t>
            </a:r>
            <a:endParaRPr lang="en-US"/>
          </a:p>
          <a:p>
            <a:pPr lvl="0"/>
            <a:endParaRPr lang="en-US"/>
          </a:p>
          <a:p>
            <a:pPr lvl="0"/>
            <a:endParaRPr lang="en-US"/>
          </a:p>
        </p:txBody>
      </p:sp>
      <p:sp>
        <p:nvSpPr>
          <p:cNvPr id="34" name="Text Placeholder 33">
            <a:extLst>
              <a:ext uri="{FF2B5EF4-FFF2-40B4-BE49-F238E27FC236}">
                <a16:creationId xmlns:a16="http://schemas.microsoft.com/office/drawing/2014/main" id="{4B2281D4-4E50-1644-A27A-865DBFE47DCD}"/>
              </a:ext>
            </a:extLst>
          </p:cNvPr>
          <p:cNvSpPr>
            <a:spLocks noGrp="1"/>
          </p:cNvSpPr>
          <p:nvPr>
            <p:ph type="body" sz="quarter" idx="22" hasCustomPrompt="1"/>
          </p:nvPr>
        </p:nvSpPr>
        <p:spPr>
          <a:xfrm>
            <a:off x="593725" y="927100"/>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5" name="Text Placeholder 31">
            <a:extLst>
              <a:ext uri="{FF2B5EF4-FFF2-40B4-BE49-F238E27FC236}">
                <a16:creationId xmlns:a16="http://schemas.microsoft.com/office/drawing/2014/main" id="{DF68F5BE-6D56-E04E-8624-3D974B7F6ABC}"/>
              </a:ext>
            </a:extLst>
          </p:cNvPr>
          <p:cNvSpPr>
            <a:spLocks noGrp="1"/>
          </p:cNvSpPr>
          <p:nvPr>
            <p:ph type="body" sz="quarter" idx="23" hasCustomPrompt="1"/>
          </p:nvPr>
        </p:nvSpPr>
        <p:spPr>
          <a:xfrm>
            <a:off x="6415405" y="452438"/>
            <a:ext cx="5124450" cy="375335"/>
          </a:xfrm>
          <a:prstGeom prst="rect">
            <a:avLst/>
          </a:prstGeom>
        </p:spPr>
        <p:txBody>
          <a:bodyPr/>
          <a:lstStyle>
            <a:lvl1pPr marL="0" indent="0">
              <a:buNone/>
              <a:defRPr sz="1800">
                <a:latin typeface="+mj-lt"/>
              </a:defRPr>
            </a:lvl1pPr>
          </a:lstStyle>
          <a:p>
            <a:pPr lvl="0"/>
            <a:r>
              <a:rPr lang="en-US"/>
              <a:t>2. Lorem ipsum dolor sit </a:t>
            </a:r>
            <a:r>
              <a:rPr lang="en-US" err="1"/>
              <a:t>amet</a:t>
            </a:r>
            <a:endParaRPr lang="en-US"/>
          </a:p>
          <a:p>
            <a:pPr lvl="0"/>
            <a:endParaRPr lang="en-US"/>
          </a:p>
          <a:p>
            <a:pPr lvl="0"/>
            <a:endParaRPr lang="en-US"/>
          </a:p>
        </p:txBody>
      </p:sp>
      <p:sp>
        <p:nvSpPr>
          <p:cNvPr id="36" name="Text Placeholder 33">
            <a:extLst>
              <a:ext uri="{FF2B5EF4-FFF2-40B4-BE49-F238E27FC236}">
                <a16:creationId xmlns:a16="http://schemas.microsoft.com/office/drawing/2014/main" id="{28D38710-EB48-454B-BFAB-F095CAF34755}"/>
              </a:ext>
            </a:extLst>
          </p:cNvPr>
          <p:cNvSpPr>
            <a:spLocks noGrp="1"/>
          </p:cNvSpPr>
          <p:nvPr>
            <p:ph type="body" sz="quarter" idx="24" hasCustomPrompt="1"/>
          </p:nvPr>
        </p:nvSpPr>
        <p:spPr>
          <a:xfrm>
            <a:off x="6415405" y="927100"/>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7" name="Text Placeholder 31">
            <a:extLst>
              <a:ext uri="{FF2B5EF4-FFF2-40B4-BE49-F238E27FC236}">
                <a16:creationId xmlns:a16="http://schemas.microsoft.com/office/drawing/2014/main" id="{D67F7402-E73E-3744-B2A7-E26A1EE24E09}"/>
              </a:ext>
            </a:extLst>
          </p:cNvPr>
          <p:cNvSpPr>
            <a:spLocks noGrp="1"/>
          </p:cNvSpPr>
          <p:nvPr>
            <p:ph type="body" sz="quarter" idx="25" hasCustomPrompt="1"/>
          </p:nvPr>
        </p:nvSpPr>
        <p:spPr>
          <a:xfrm>
            <a:off x="593725" y="3639795"/>
            <a:ext cx="5124450" cy="375335"/>
          </a:xfrm>
          <a:prstGeom prst="rect">
            <a:avLst/>
          </a:prstGeom>
        </p:spPr>
        <p:txBody>
          <a:bodyPr/>
          <a:lstStyle>
            <a:lvl1pPr marL="0" indent="0">
              <a:buNone/>
              <a:defRPr sz="1800">
                <a:latin typeface="+mj-lt"/>
              </a:defRPr>
            </a:lvl1pPr>
          </a:lstStyle>
          <a:p>
            <a:pPr lvl="0"/>
            <a:r>
              <a:rPr lang="en-US"/>
              <a:t>3. Lorem ipsum dolor sit </a:t>
            </a:r>
            <a:r>
              <a:rPr lang="en-US" err="1"/>
              <a:t>amet</a:t>
            </a:r>
            <a:endParaRPr lang="en-US"/>
          </a:p>
          <a:p>
            <a:pPr lvl="0"/>
            <a:endParaRPr lang="en-US"/>
          </a:p>
          <a:p>
            <a:pPr lvl="0"/>
            <a:endParaRPr lang="en-US"/>
          </a:p>
        </p:txBody>
      </p:sp>
      <p:sp>
        <p:nvSpPr>
          <p:cNvPr id="38" name="Text Placeholder 33">
            <a:extLst>
              <a:ext uri="{FF2B5EF4-FFF2-40B4-BE49-F238E27FC236}">
                <a16:creationId xmlns:a16="http://schemas.microsoft.com/office/drawing/2014/main" id="{A8F5F31E-319F-4448-A2FA-C0D9C41DF4E9}"/>
              </a:ext>
            </a:extLst>
          </p:cNvPr>
          <p:cNvSpPr>
            <a:spLocks noGrp="1"/>
          </p:cNvSpPr>
          <p:nvPr>
            <p:ph type="body" sz="quarter" idx="26" hasCustomPrompt="1"/>
          </p:nvPr>
        </p:nvSpPr>
        <p:spPr>
          <a:xfrm>
            <a:off x="593725" y="4114457"/>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
        <p:nvSpPr>
          <p:cNvPr id="39" name="Text Placeholder 31">
            <a:extLst>
              <a:ext uri="{FF2B5EF4-FFF2-40B4-BE49-F238E27FC236}">
                <a16:creationId xmlns:a16="http://schemas.microsoft.com/office/drawing/2014/main" id="{13A96871-B27F-F94F-9971-24E5AA137CC7}"/>
              </a:ext>
            </a:extLst>
          </p:cNvPr>
          <p:cNvSpPr>
            <a:spLocks noGrp="1"/>
          </p:cNvSpPr>
          <p:nvPr>
            <p:ph type="body" sz="quarter" idx="27" hasCustomPrompt="1"/>
          </p:nvPr>
        </p:nvSpPr>
        <p:spPr>
          <a:xfrm>
            <a:off x="6415405" y="3639795"/>
            <a:ext cx="5124450" cy="375335"/>
          </a:xfrm>
          <a:prstGeom prst="rect">
            <a:avLst/>
          </a:prstGeom>
        </p:spPr>
        <p:txBody>
          <a:bodyPr/>
          <a:lstStyle>
            <a:lvl1pPr marL="0" indent="0">
              <a:buNone/>
              <a:defRPr sz="1800">
                <a:latin typeface="+mj-lt"/>
              </a:defRPr>
            </a:lvl1pPr>
          </a:lstStyle>
          <a:p>
            <a:pPr lvl="0"/>
            <a:r>
              <a:rPr lang="en-US"/>
              <a:t>4. Lorem ipsum dolor sit </a:t>
            </a:r>
            <a:r>
              <a:rPr lang="en-US" err="1"/>
              <a:t>amet</a:t>
            </a:r>
            <a:endParaRPr lang="en-US"/>
          </a:p>
          <a:p>
            <a:pPr lvl="0"/>
            <a:endParaRPr lang="en-US"/>
          </a:p>
          <a:p>
            <a:pPr lvl="0"/>
            <a:endParaRPr lang="en-US"/>
          </a:p>
        </p:txBody>
      </p:sp>
      <p:sp>
        <p:nvSpPr>
          <p:cNvPr id="40" name="Text Placeholder 33">
            <a:extLst>
              <a:ext uri="{FF2B5EF4-FFF2-40B4-BE49-F238E27FC236}">
                <a16:creationId xmlns:a16="http://schemas.microsoft.com/office/drawing/2014/main" id="{EE1D93C6-F4DE-6D42-9E7E-6ACFE35A923C}"/>
              </a:ext>
            </a:extLst>
          </p:cNvPr>
          <p:cNvSpPr>
            <a:spLocks noGrp="1"/>
          </p:cNvSpPr>
          <p:nvPr>
            <p:ph type="body" sz="quarter" idx="28" hasCustomPrompt="1"/>
          </p:nvPr>
        </p:nvSpPr>
        <p:spPr>
          <a:xfrm>
            <a:off x="6415405" y="4114457"/>
            <a:ext cx="5200650" cy="2133600"/>
          </a:xfrm>
          <a:prstGeom prst="rect">
            <a:avLst/>
          </a:prstGeom>
        </p:spPr>
        <p:txBody>
          <a:bodyPr/>
          <a:lstStyle>
            <a:lvl1pPr marL="0" indent="0">
              <a:lnSpc>
                <a:spcPts val="1880"/>
              </a:lnSpc>
              <a:buNone/>
              <a:defRPr sz="1400"/>
            </a:lvl1pPr>
            <a:lvl5pPr marL="1828800" indent="0">
              <a:buNone/>
              <a:defRPr/>
            </a:lvl5pPr>
          </a:lstStyle>
          <a:p>
            <a:pPr lvl="0"/>
            <a:r>
              <a:rPr lang="en-US"/>
              <a:t>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p:txBody>
      </p:sp>
    </p:spTree>
    <p:extLst>
      <p:ext uri="{BB962C8B-B14F-4D97-AF65-F5344CB8AC3E}">
        <p14:creationId xmlns:p14="http://schemas.microsoft.com/office/powerpoint/2010/main" val="3749314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1 (Green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userDrawn="1"/>
        </p:nvSpPr>
        <p:spPr>
          <a:xfrm>
            <a:off x="0" y="828675"/>
            <a:ext cx="5629275" cy="6029325"/>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AB1AF9-B4EB-0641-AD08-72595868AC40}"/>
              </a:ext>
            </a:extLst>
          </p:cNvPr>
          <p:cNvSpPr txBox="1"/>
          <p:nvPr/>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FE186003-CB50-FC47-A4AC-7E2227B76A1E}"/>
              </a:ext>
            </a:extLst>
          </p:cNvPr>
          <p:cNvCxnSpPr/>
          <p:nvPr userDrawn="1"/>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24">
            <a:extLst>
              <a:ext uri="{FF2B5EF4-FFF2-40B4-BE49-F238E27FC236}">
                <a16:creationId xmlns:a16="http://schemas.microsoft.com/office/drawing/2014/main" id="{5BA42A75-7AF2-4742-ABD8-3BDF99033296}"/>
              </a:ext>
            </a:extLst>
          </p:cNvPr>
          <p:cNvSpPr>
            <a:spLocks noGrp="1"/>
          </p:cNvSpPr>
          <p:nvPr>
            <p:ph type="body" sz="quarter" idx="14" hasCustomPrompt="1"/>
          </p:nvPr>
        </p:nvSpPr>
        <p:spPr>
          <a:xfrm>
            <a:off x="1342767" y="1512334"/>
            <a:ext cx="3991233" cy="1798537"/>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20" name="Text Placeholder 26">
            <a:extLst>
              <a:ext uri="{FF2B5EF4-FFF2-40B4-BE49-F238E27FC236}">
                <a16:creationId xmlns:a16="http://schemas.microsoft.com/office/drawing/2014/main" id="{8E02D122-E4C0-2B4D-8F1B-A3ED25198A25}"/>
              </a:ext>
            </a:extLst>
          </p:cNvPr>
          <p:cNvSpPr>
            <a:spLocks noGrp="1"/>
          </p:cNvSpPr>
          <p:nvPr>
            <p:ph type="body" sz="quarter" idx="15" hasCustomPrompt="1"/>
          </p:nvPr>
        </p:nvSpPr>
        <p:spPr>
          <a:xfrm>
            <a:off x="1338005" y="34718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5" name="Text Placeholder 4">
            <a:extLst>
              <a:ext uri="{FF2B5EF4-FFF2-40B4-BE49-F238E27FC236}">
                <a16:creationId xmlns:a16="http://schemas.microsoft.com/office/drawing/2014/main" id="{00D27FCF-A5B3-AC40-95D5-4D00046A9389}"/>
              </a:ext>
            </a:extLst>
          </p:cNvPr>
          <p:cNvSpPr>
            <a:spLocks noGrp="1"/>
          </p:cNvSpPr>
          <p:nvPr>
            <p:ph type="body" sz="quarter" idx="16" hasCustomPrompt="1"/>
          </p:nvPr>
        </p:nvSpPr>
        <p:spPr>
          <a:xfrm>
            <a:off x="6130925" y="2579688"/>
            <a:ext cx="5222875" cy="3629025"/>
          </a:xfrm>
          <a:prstGeom prst="rect">
            <a:avLst/>
          </a:prstGeom>
        </p:spPr>
        <p:txBody>
          <a:bodyPr/>
          <a:lstStyle>
            <a:lvl1pPr marL="0" indent="0">
              <a:lnSpc>
                <a:spcPts val="2220"/>
              </a:lnSpc>
              <a:buNone/>
              <a:defRPr sz="1600"/>
            </a:lvl1pPr>
            <a:lvl5pPr marL="1828800" indent="0">
              <a:buNone/>
              <a:defRPr sz="11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a:t>
            </a:r>
          </a:p>
          <a:p>
            <a:pPr lvl="4"/>
            <a:endParaRPr lang="en-US"/>
          </a:p>
        </p:txBody>
      </p:sp>
    </p:spTree>
    <p:extLst>
      <p:ext uri="{BB962C8B-B14F-4D97-AF65-F5344CB8AC3E}">
        <p14:creationId xmlns:p14="http://schemas.microsoft.com/office/powerpoint/2010/main" val="38348739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tion 2 (Greener)">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47699C9-36B7-2A40-8384-8E89BA6902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8" name="Rectangle 7">
            <a:extLst>
              <a:ext uri="{FF2B5EF4-FFF2-40B4-BE49-F238E27FC236}">
                <a16:creationId xmlns:a16="http://schemas.microsoft.com/office/drawing/2014/main" id="{A62165CA-B53B-3E4B-A53F-96AA7617807D}"/>
              </a:ext>
            </a:extLst>
          </p:cNvPr>
          <p:cNvSpPr/>
          <p:nvPr/>
        </p:nvSpPr>
        <p:spPr>
          <a:xfrm>
            <a:off x="0" y="1"/>
            <a:ext cx="5629275"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2"/>
              </a:solidFill>
            </a:endParaRPr>
          </a:p>
        </p:txBody>
      </p:sp>
      <p:cxnSp>
        <p:nvCxnSpPr>
          <p:cNvPr id="17" name="Straight Connector 16">
            <a:extLst>
              <a:ext uri="{FF2B5EF4-FFF2-40B4-BE49-F238E27FC236}">
                <a16:creationId xmlns:a16="http://schemas.microsoft.com/office/drawing/2014/main" id="{7C327553-39D9-A948-83EA-774396E07934}"/>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32" name="Text Placeholder 24">
            <a:extLst>
              <a:ext uri="{FF2B5EF4-FFF2-40B4-BE49-F238E27FC236}">
                <a16:creationId xmlns:a16="http://schemas.microsoft.com/office/drawing/2014/main" id="{AB8C2A6D-1C05-D34C-8F5E-E7D5438ABC1F}"/>
              </a:ext>
            </a:extLst>
          </p:cNvPr>
          <p:cNvSpPr>
            <a:spLocks noGrp="1"/>
          </p:cNvSpPr>
          <p:nvPr>
            <p:ph type="body" sz="quarter" idx="16" hasCustomPrompt="1"/>
          </p:nvPr>
        </p:nvSpPr>
        <p:spPr>
          <a:xfrm>
            <a:off x="5863818" y="2002204"/>
            <a:ext cx="5637620" cy="343780"/>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3" name="Text Placeholder 24">
            <a:extLst>
              <a:ext uri="{FF2B5EF4-FFF2-40B4-BE49-F238E27FC236}">
                <a16:creationId xmlns:a16="http://schemas.microsoft.com/office/drawing/2014/main" id="{4FA8E47D-F781-F741-A501-BF610A3BA234}"/>
              </a:ext>
            </a:extLst>
          </p:cNvPr>
          <p:cNvSpPr>
            <a:spLocks noGrp="1"/>
          </p:cNvSpPr>
          <p:nvPr>
            <p:ph type="body" sz="quarter" idx="14" hasCustomPrompt="1"/>
          </p:nvPr>
        </p:nvSpPr>
        <p:spPr>
          <a:xfrm>
            <a:off x="1237069" y="1116531"/>
            <a:ext cx="3991233" cy="1737140"/>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34" name="Text Placeholder 26">
            <a:extLst>
              <a:ext uri="{FF2B5EF4-FFF2-40B4-BE49-F238E27FC236}">
                <a16:creationId xmlns:a16="http://schemas.microsoft.com/office/drawing/2014/main" id="{9B32D4C7-063C-A54A-BFE0-2608E7610E90}"/>
              </a:ext>
            </a:extLst>
          </p:cNvPr>
          <p:cNvSpPr>
            <a:spLocks noGrp="1"/>
          </p:cNvSpPr>
          <p:nvPr>
            <p:ph type="body" sz="quarter" idx="15" hasCustomPrompt="1"/>
          </p:nvPr>
        </p:nvSpPr>
        <p:spPr>
          <a:xfrm>
            <a:off x="1232307" y="30146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35" name="Text Placeholder 26">
            <a:extLst>
              <a:ext uri="{FF2B5EF4-FFF2-40B4-BE49-F238E27FC236}">
                <a16:creationId xmlns:a16="http://schemas.microsoft.com/office/drawing/2014/main" id="{194F984A-A071-B34F-9AD2-1A5251D5DF13}"/>
              </a:ext>
            </a:extLst>
          </p:cNvPr>
          <p:cNvSpPr>
            <a:spLocks noGrp="1"/>
          </p:cNvSpPr>
          <p:nvPr>
            <p:ph type="body" sz="quarter" idx="17" hasCustomPrompt="1"/>
          </p:nvPr>
        </p:nvSpPr>
        <p:spPr>
          <a:xfrm>
            <a:off x="5863818" y="2444988"/>
            <a:ext cx="564288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6" name="Text Placeholder 24">
            <a:extLst>
              <a:ext uri="{FF2B5EF4-FFF2-40B4-BE49-F238E27FC236}">
                <a16:creationId xmlns:a16="http://schemas.microsoft.com/office/drawing/2014/main" id="{6BB4826B-FCED-B645-A3E6-DE7A72CE4312}"/>
              </a:ext>
            </a:extLst>
          </p:cNvPr>
          <p:cNvSpPr>
            <a:spLocks noGrp="1"/>
          </p:cNvSpPr>
          <p:nvPr>
            <p:ph type="body" sz="quarter" idx="18" hasCustomPrompt="1"/>
          </p:nvPr>
        </p:nvSpPr>
        <p:spPr>
          <a:xfrm>
            <a:off x="5863819" y="370064"/>
            <a:ext cx="5642382"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7" name="Text Placeholder 26">
            <a:extLst>
              <a:ext uri="{FF2B5EF4-FFF2-40B4-BE49-F238E27FC236}">
                <a16:creationId xmlns:a16="http://schemas.microsoft.com/office/drawing/2014/main" id="{B2819E3A-A3E1-A84D-AFE4-BCB5E7ECBFDB}"/>
              </a:ext>
            </a:extLst>
          </p:cNvPr>
          <p:cNvSpPr>
            <a:spLocks noGrp="1"/>
          </p:cNvSpPr>
          <p:nvPr>
            <p:ph type="body" sz="quarter" idx="19" hasCustomPrompt="1"/>
          </p:nvPr>
        </p:nvSpPr>
        <p:spPr>
          <a:xfrm>
            <a:off x="5863819" y="870427"/>
            <a:ext cx="5647144"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8" name="Text Placeholder 24">
            <a:extLst>
              <a:ext uri="{FF2B5EF4-FFF2-40B4-BE49-F238E27FC236}">
                <a16:creationId xmlns:a16="http://schemas.microsoft.com/office/drawing/2014/main" id="{6C911399-D629-634A-8294-EC1172136878}"/>
              </a:ext>
            </a:extLst>
          </p:cNvPr>
          <p:cNvSpPr>
            <a:spLocks noGrp="1"/>
          </p:cNvSpPr>
          <p:nvPr>
            <p:ph type="body" sz="quarter" idx="20" hasCustomPrompt="1"/>
          </p:nvPr>
        </p:nvSpPr>
        <p:spPr>
          <a:xfrm>
            <a:off x="5878899" y="3582988"/>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9" name="Text Placeholder 26">
            <a:extLst>
              <a:ext uri="{FF2B5EF4-FFF2-40B4-BE49-F238E27FC236}">
                <a16:creationId xmlns:a16="http://schemas.microsoft.com/office/drawing/2014/main" id="{CC2B093D-CF74-E945-A20A-167445E1F9E9}"/>
              </a:ext>
            </a:extLst>
          </p:cNvPr>
          <p:cNvSpPr>
            <a:spLocks noGrp="1"/>
          </p:cNvSpPr>
          <p:nvPr>
            <p:ph type="body" sz="quarter" idx="21" hasCustomPrompt="1"/>
          </p:nvPr>
        </p:nvSpPr>
        <p:spPr>
          <a:xfrm>
            <a:off x="5878899" y="4070351"/>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2" name="Text Placeholder 24">
            <a:extLst>
              <a:ext uri="{FF2B5EF4-FFF2-40B4-BE49-F238E27FC236}">
                <a16:creationId xmlns:a16="http://schemas.microsoft.com/office/drawing/2014/main" id="{F622F887-348D-3C45-BF93-65C8A01B8E64}"/>
              </a:ext>
            </a:extLst>
          </p:cNvPr>
          <p:cNvSpPr>
            <a:spLocks noGrp="1"/>
          </p:cNvSpPr>
          <p:nvPr>
            <p:ph type="body" sz="quarter" idx="22" hasCustomPrompt="1"/>
          </p:nvPr>
        </p:nvSpPr>
        <p:spPr>
          <a:xfrm>
            <a:off x="5888745" y="5156201"/>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4" name="Text Placeholder 26">
            <a:extLst>
              <a:ext uri="{FF2B5EF4-FFF2-40B4-BE49-F238E27FC236}">
                <a16:creationId xmlns:a16="http://schemas.microsoft.com/office/drawing/2014/main" id="{B0452B9A-F158-EC4A-A84C-1E6BE591B8C8}"/>
              </a:ext>
            </a:extLst>
          </p:cNvPr>
          <p:cNvSpPr>
            <a:spLocks noGrp="1"/>
          </p:cNvSpPr>
          <p:nvPr>
            <p:ph type="body" sz="quarter" idx="23" hasCustomPrompt="1"/>
          </p:nvPr>
        </p:nvSpPr>
        <p:spPr>
          <a:xfrm>
            <a:off x="5893508" y="5624512"/>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Box 44">
            <a:extLst>
              <a:ext uri="{FF2B5EF4-FFF2-40B4-BE49-F238E27FC236}">
                <a16:creationId xmlns:a16="http://schemas.microsoft.com/office/drawing/2014/main" id="{373779EC-1B60-4C49-8FC0-357DA6CB1A6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673432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4 (Green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195263-5946-ED4E-8531-45B70C16145D}"/>
              </a:ext>
            </a:extLst>
          </p:cNvPr>
          <p:cNvSpPr/>
          <p:nvPr/>
        </p:nvSpPr>
        <p:spPr>
          <a:xfrm>
            <a:off x="10644188" y="1"/>
            <a:ext cx="1547812"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5D68BBC-5E2F-2848-946B-97769E06CD43}"/>
              </a:ext>
            </a:extLst>
          </p:cNvPr>
          <p:cNvSpPr>
            <a:spLocks noGrp="1"/>
          </p:cNvSpPr>
          <p:nvPr>
            <p:ph type="sldNum" sz="quarter" idx="12"/>
          </p:nvPr>
        </p:nvSpPr>
        <p:spPr/>
        <p:txBody>
          <a:bodyPr/>
          <a:lstStyle>
            <a:lvl1pPr>
              <a:defRPr>
                <a:solidFill>
                  <a:schemeClr val="bg1">
                    <a:lumMod val="95000"/>
                  </a:schemeClr>
                </a:solidFill>
              </a:defRPr>
            </a:lvl1pPr>
          </a:lstStyle>
          <a:p>
            <a:fld id="{887A9567-B06F-C940-B410-F4F3929FAE7F}" type="slidenum">
              <a:rPr lang="en-US" smtClean="0"/>
              <a:pPr/>
              <a:t>‹#›</a:t>
            </a:fld>
            <a:endParaRPr lang="en-US"/>
          </a:p>
        </p:txBody>
      </p:sp>
      <p:sp>
        <p:nvSpPr>
          <p:cNvPr id="15" name="TextBox 14">
            <a:extLst>
              <a:ext uri="{FF2B5EF4-FFF2-40B4-BE49-F238E27FC236}">
                <a16:creationId xmlns:a16="http://schemas.microsoft.com/office/drawing/2014/main" id="{14476BA3-1387-D247-AFD1-452941AD954A}"/>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1">
                    <a:lumMod val="95000"/>
                  </a:schemeClr>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6" name="Text Placeholder 2">
            <a:extLst>
              <a:ext uri="{FF2B5EF4-FFF2-40B4-BE49-F238E27FC236}">
                <a16:creationId xmlns:a16="http://schemas.microsoft.com/office/drawing/2014/main" id="{67439CD8-EF21-224F-A4CB-8126482158ED}"/>
              </a:ext>
            </a:extLst>
          </p:cNvPr>
          <p:cNvSpPr>
            <a:spLocks noGrp="1"/>
          </p:cNvSpPr>
          <p:nvPr>
            <p:ph type="body" sz="quarter" idx="14" hasCustomPrompt="1"/>
          </p:nvPr>
        </p:nvSpPr>
        <p:spPr>
          <a:xfrm>
            <a:off x="1043438" y="1187954"/>
            <a:ext cx="3498668" cy="606091"/>
          </a:xfrm>
          <a:prstGeom prst="rect">
            <a:avLst/>
          </a:prstGeom>
        </p:spPr>
        <p:txBody>
          <a:bodyPr/>
          <a:lstStyle>
            <a:lvl1pPr marL="0" indent="0">
              <a:buNone/>
              <a:defRPr sz="2800">
                <a:latin typeface="+mj-lt"/>
              </a:defRPr>
            </a:lvl1pPr>
          </a:lstStyle>
          <a:p>
            <a:pPr lvl="0"/>
            <a:r>
              <a:rPr lang="en-US"/>
              <a:t>Lorem ipsum</a:t>
            </a:r>
          </a:p>
          <a:p>
            <a:pPr lvl="0"/>
            <a:endParaRPr lang="en-US"/>
          </a:p>
          <a:p>
            <a:pPr lvl="0"/>
            <a:endParaRPr lang="en-US"/>
          </a:p>
        </p:txBody>
      </p:sp>
      <p:sp>
        <p:nvSpPr>
          <p:cNvPr id="17" name="Text Placeholder 4">
            <a:extLst>
              <a:ext uri="{FF2B5EF4-FFF2-40B4-BE49-F238E27FC236}">
                <a16:creationId xmlns:a16="http://schemas.microsoft.com/office/drawing/2014/main" id="{C4D28252-5E35-F046-BDCC-CC0734B9231A}"/>
              </a:ext>
            </a:extLst>
          </p:cNvPr>
          <p:cNvSpPr>
            <a:spLocks noGrp="1"/>
          </p:cNvSpPr>
          <p:nvPr>
            <p:ph type="body" sz="quarter" idx="15" hasCustomPrompt="1"/>
          </p:nvPr>
        </p:nvSpPr>
        <p:spPr>
          <a:xfrm>
            <a:off x="1043439" y="1794045"/>
            <a:ext cx="7667424" cy="4197180"/>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Tree>
    <p:extLst>
      <p:ext uri="{BB962C8B-B14F-4D97-AF65-F5344CB8AC3E}">
        <p14:creationId xmlns:p14="http://schemas.microsoft.com/office/powerpoint/2010/main" val="1369548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takeholder (Green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p:nvSpPr>
        <p:spPr>
          <a:xfrm>
            <a:off x="0" y="828675"/>
            <a:ext cx="5629275" cy="6029325"/>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25" name="Picture Placeholder 2">
            <a:extLst>
              <a:ext uri="{FF2B5EF4-FFF2-40B4-BE49-F238E27FC236}">
                <a16:creationId xmlns:a16="http://schemas.microsoft.com/office/drawing/2014/main" id="{ACE8BAE1-A900-8845-81FD-7D84FE57E4CC}"/>
              </a:ext>
            </a:extLst>
          </p:cNvPr>
          <p:cNvSpPr>
            <a:spLocks noGrp="1"/>
          </p:cNvSpPr>
          <p:nvPr>
            <p:ph type="pic" sz="quarter" idx="13"/>
          </p:nvPr>
        </p:nvSpPr>
        <p:spPr>
          <a:xfrm>
            <a:off x="1518969" y="1730247"/>
            <a:ext cx="2591335" cy="2549525"/>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3" name="Text Placeholder 2">
            <a:extLst>
              <a:ext uri="{FF2B5EF4-FFF2-40B4-BE49-F238E27FC236}">
                <a16:creationId xmlns:a16="http://schemas.microsoft.com/office/drawing/2014/main" id="{ABDD3402-D870-6A41-AC7E-2F27DBD3C5DF}"/>
              </a:ext>
            </a:extLst>
          </p:cNvPr>
          <p:cNvSpPr>
            <a:spLocks noGrp="1"/>
          </p:cNvSpPr>
          <p:nvPr>
            <p:ph type="body" sz="quarter" idx="14"/>
          </p:nvPr>
        </p:nvSpPr>
        <p:spPr>
          <a:xfrm>
            <a:off x="1519238" y="4538663"/>
            <a:ext cx="3630278" cy="401637"/>
          </a:xfrm>
          <a:prstGeom prst="rect">
            <a:avLst/>
          </a:prstGeom>
        </p:spPr>
        <p:txBody>
          <a:bodyPr/>
          <a:lstStyle>
            <a:lvl1pPr marL="0" indent="0">
              <a:buNone/>
              <a:defRPr sz="1800" cap="all" baseline="0">
                <a:solidFill>
                  <a:schemeClr val="bg1"/>
                </a:solidFill>
                <a:latin typeface="+mj-lt"/>
              </a:defRPr>
            </a:lvl1pPr>
          </a:lstStyle>
          <a:p>
            <a:pPr lvl="0"/>
            <a:r>
              <a:rPr lang="fr-FR"/>
              <a:t>Cliquez pour modifier les styles du texte du masque</a:t>
            </a:r>
          </a:p>
        </p:txBody>
      </p:sp>
      <p:sp>
        <p:nvSpPr>
          <p:cNvPr id="5" name="Text Placeholder 4">
            <a:extLst>
              <a:ext uri="{FF2B5EF4-FFF2-40B4-BE49-F238E27FC236}">
                <a16:creationId xmlns:a16="http://schemas.microsoft.com/office/drawing/2014/main" id="{F6064F7B-EF64-7B48-BAAD-EF281C7D5A65}"/>
              </a:ext>
            </a:extLst>
          </p:cNvPr>
          <p:cNvSpPr>
            <a:spLocks noGrp="1"/>
          </p:cNvSpPr>
          <p:nvPr>
            <p:ph type="body" sz="quarter" idx="15"/>
          </p:nvPr>
        </p:nvSpPr>
        <p:spPr>
          <a:xfrm>
            <a:off x="1519238" y="4940300"/>
            <a:ext cx="3630612" cy="1008063"/>
          </a:xfrm>
          <a:prstGeom prst="rect">
            <a:avLst/>
          </a:prstGeom>
        </p:spPr>
        <p:txBody>
          <a:bodyPr/>
          <a:lstStyle>
            <a:lvl1pPr marL="0" indent="0">
              <a:buNone/>
              <a:defRPr sz="1400">
                <a:solidFill>
                  <a:schemeClr val="bg1"/>
                </a:solidFill>
              </a:defRPr>
            </a:lvl1pPr>
          </a:lstStyle>
          <a:p>
            <a:pPr lvl="0"/>
            <a:r>
              <a:rPr lang="fr-FR"/>
              <a:t>Cliquez pour modifier les styles du texte du masque</a:t>
            </a:r>
          </a:p>
        </p:txBody>
      </p:sp>
      <p:sp>
        <p:nvSpPr>
          <p:cNvPr id="9" name="Text Placeholder 8">
            <a:extLst>
              <a:ext uri="{FF2B5EF4-FFF2-40B4-BE49-F238E27FC236}">
                <a16:creationId xmlns:a16="http://schemas.microsoft.com/office/drawing/2014/main" id="{4C2CCA2F-6F86-0D47-A016-31F722A821A2}"/>
              </a:ext>
            </a:extLst>
          </p:cNvPr>
          <p:cNvSpPr>
            <a:spLocks noGrp="1"/>
          </p:cNvSpPr>
          <p:nvPr>
            <p:ph type="body" sz="quarter" idx="16" hasCustomPrompt="1"/>
          </p:nvPr>
        </p:nvSpPr>
        <p:spPr>
          <a:xfrm>
            <a:off x="6159500" y="1627188"/>
            <a:ext cx="5194300" cy="490537"/>
          </a:xfrm>
          <a:prstGeom prst="rect">
            <a:avLst/>
          </a:prstGeom>
        </p:spPr>
        <p:txBody>
          <a:bodyPr/>
          <a:lstStyle>
            <a:lvl1pPr marL="0" indent="0">
              <a:buNone/>
              <a:defRPr sz="1800">
                <a:latin typeface="+mj-lt"/>
              </a:defRPr>
            </a:lvl1pPr>
          </a:lstStyle>
          <a:p>
            <a:pPr lvl="0"/>
            <a:r>
              <a:rPr lang="en-US">
                <a:latin typeface="+mj-lt"/>
              </a:rPr>
              <a:t>Subtitle</a:t>
            </a:r>
            <a:endParaRPr lang="en-US"/>
          </a:p>
        </p:txBody>
      </p:sp>
      <p:sp>
        <p:nvSpPr>
          <p:cNvPr id="27" name="Text Placeholder 26">
            <a:extLst>
              <a:ext uri="{FF2B5EF4-FFF2-40B4-BE49-F238E27FC236}">
                <a16:creationId xmlns:a16="http://schemas.microsoft.com/office/drawing/2014/main" id="{D4927F96-71D6-214E-9AE3-57E6BD8CA824}"/>
              </a:ext>
            </a:extLst>
          </p:cNvPr>
          <p:cNvSpPr>
            <a:spLocks noGrp="1"/>
          </p:cNvSpPr>
          <p:nvPr>
            <p:ph type="body" sz="quarter" idx="17" hasCustomPrompt="1"/>
          </p:nvPr>
        </p:nvSpPr>
        <p:spPr>
          <a:xfrm>
            <a:off x="6159500" y="2252663"/>
            <a:ext cx="5194300" cy="3984625"/>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28" name="TextBox 27">
            <a:extLst>
              <a:ext uri="{FF2B5EF4-FFF2-40B4-BE49-F238E27FC236}">
                <a16:creationId xmlns:a16="http://schemas.microsoft.com/office/drawing/2014/main" id="{6B8CE525-8953-6E4A-A38D-4B21B02FA9A9}"/>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1848007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1 (Healthi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userDrawn="1"/>
        </p:nvSpPr>
        <p:spPr>
          <a:xfrm>
            <a:off x="0" y="828675"/>
            <a:ext cx="5629275" cy="602932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AB1AF9-B4EB-0641-AD08-72595868AC40}"/>
              </a:ext>
            </a:extLst>
          </p:cNvPr>
          <p:cNvSpPr txBox="1"/>
          <p:nvPr/>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FE186003-CB50-FC47-A4AC-7E2227B76A1E}"/>
              </a:ext>
            </a:extLst>
          </p:cNvPr>
          <p:cNvCxnSpPr/>
          <p:nvPr userDrawn="1"/>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24">
            <a:extLst>
              <a:ext uri="{FF2B5EF4-FFF2-40B4-BE49-F238E27FC236}">
                <a16:creationId xmlns:a16="http://schemas.microsoft.com/office/drawing/2014/main" id="{5BA42A75-7AF2-4742-ABD8-3BDF99033296}"/>
              </a:ext>
            </a:extLst>
          </p:cNvPr>
          <p:cNvSpPr>
            <a:spLocks noGrp="1"/>
          </p:cNvSpPr>
          <p:nvPr>
            <p:ph type="body" sz="quarter" idx="14" hasCustomPrompt="1"/>
          </p:nvPr>
        </p:nvSpPr>
        <p:spPr>
          <a:xfrm>
            <a:off x="1342767" y="1512334"/>
            <a:ext cx="3991233" cy="1798537"/>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20" name="Text Placeholder 26">
            <a:extLst>
              <a:ext uri="{FF2B5EF4-FFF2-40B4-BE49-F238E27FC236}">
                <a16:creationId xmlns:a16="http://schemas.microsoft.com/office/drawing/2014/main" id="{8E02D122-E4C0-2B4D-8F1B-A3ED25198A25}"/>
              </a:ext>
            </a:extLst>
          </p:cNvPr>
          <p:cNvSpPr>
            <a:spLocks noGrp="1"/>
          </p:cNvSpPr>
          <p:nvPr>
            <p:ph type="body" sz="quarter" idx="15" hasCustomPrompt="1"/>
          </p:nvPr>
        </p:nvSpPr>
        <p:spPr>
          <a:xfrm>
            <a:off x="1338005" y="34718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5" name="Text Placeholder 4">
            <a:extLst>
              <a:ext uri="{FF2B5EF4-FFF2-40B4-BE49-F238E27FC236}">
                <a16:creationId xmlns:a16="http://schemas.microsoft.com/office/drawing/2014/main" id="{00D27FCF-A5B3-AC40-95D5-4D00046A9389}"/>
              </a:ext>
            </a:extLst>
          </p:cNvPr>
          <p:cNvSpPr>
            <a:spLocks noGrp="1"/>
          </p:cNvSpPr>
          <p:nvPr>
            <p:ph type="body" sz="quarter" idx="16" hasCustomPrompt="1"/>
          </p:nvPr>
        </p:nvSpPr>
        <p:spPr>
          <a:xfrm>
            <a:off x="6130925" y="2579688"/>
            <a:ext cx="5222875" cy="3629025"/>
          </a:xfrm>
          <a:prstGeom prst="rect">
            <a:avLst/>
          </a:prstGeom>
        </p:spPr>
        <p:txBody>
          <a:bodyPr/>
          <a:lstStyle>
            <a:lvl1pPr marL="0" indent="0">
              <a:lnSpc>
                <a:spcPts val="2220"/>
              </a:lnSpc>
              <a:buNone/>
              <a:defRPr sz="1600"/>
            </a:lvl1pPr>
            <a:lvl5pPr marL="1828800" indent="0">
              <a:buNone/>
              <a:defRPr sz="11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a:t>
            </a:r>
          </a:p>
          <a:p>
            <a:pPr lvl="4"/>
            <a:endParaRPr lang="en-US"/>
          </a:p>
        </p:txBody>
      </p:sp>
    </p:spTree>
    <p:extLst>
      <p:ext uri="{BB962C8B-B14F-4D97-AF65-F5344CB8AC3E}">
        <p14:creationId xmlns:p14="http://schemas.microsoft.com/office/powerpoint/2010/main" val="279749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userDrawn="1"/>
        </p:nvSpPr>
        <p:spPr>
          <a:xfrm>
            <a:off x="0" y="828675"/>
            <a:ext cx="5629275" cy="6029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AB1AF9-B4EB-0641-AD08-72595868AC40}"/>
              </a:ext>
            </a:extLst>
          </p:cNvPr>
          <p:cNvSpPr txBox="1"/>
          <p:nvPr/>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FE186003-CB50-FC47-A4AC-7E2227B76A1E}"/>
              </a:ext>
            </a:extLst>
          </p:cNvPr>
          <p:cNvCxnSpPr/>
          <p:nvPr userDrawn="1"/>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sp>
        <p:nvSpPr>
          <p:cNvPr id="19" name="Text Placeholder 24">
            <a:extLst>
              <a:ext uri="{FF2B5EF4-FFF2-40B4-BE49-F238E27FC236}">
                <a16:creationId xmlns:a16="http://schemas.microsoft.com/office/drawing/2014/main" id="{5BA42A75-7AF2-4742-ABD8-3BDF99033296}"/>
              </a:ext>
            </a:extLst>
          </p:cNvPr>
          <p:cNvSpPr>
            <a:spLocks noGrp="1"/>
          </p:cNvSpPr>
          <p:nvPr>
            <p:ph type="body" sz="quarter" idx="14" hasCustomPrompt="1"/>
          </p:nvPr>
        </p:nvSpPr>
        <p:spPr>
          <a:xfrm>
            <a:off x="1342767" y="1512334"/>
            <a:ext cx="3991233" cy="1798537"/>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20" name="Text Placeholder 26">
            <a:extLst>
              <a:ext uri="{FF2B5EF4-FFF2-40B4-BE49-F238E27FC236}">
                <a16:creationId xmlns:a16="http://schemas.microsoft.com/office/drawing/2014/main" id="{8E02D122-E4C0-2B4D-8F1B-A3ED25198A25}"/>
              </a:ext>
            </a:extLst>
          </p:cNvPr>
          <p:cNvSpPr>
            <a:spLocks noGrp="1"/>
          </p:cNvSpPr>
          <p:nvPr>
            <p:ph type="body" sz="quarter" idx="15" hasCustomPrompt="1"/>
          </p:nvPr>
        </p:nvSpPr>
        <p:spPr>
          <a:xfrm>
            <a:off x="1338005" y="34718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5" name="Text Placeholder 4">
            <a:extLst>
              <a:ext uri="{FF2B5EF4-FFF2-40B4-BE49-F238E27FC236}">
                <a16:creationId xmlns:a16="http://schemas.microsoft.com/office/drawing/2014/main" id="{00D27FCF-A5B3-AC40-95D5-4D00046A9389}"/>
              </a:ext>
            </a:extLst>
          </p:cNvPr>
          <p:cNvSpPr>
            <a:spLocks noGrp="1"/>
          </p:cNvSpPr>
          <p:nvPr>
            <p:ph type="body" sz="quarter" idx="16" hasCustomPrompt="1"/>
          </p:nvPr>
        </p:nvSpPr>
        <p:spPr>
          <a:xfrm>
            <a:off x="6130925" y="2579688"/>
            <a:ext cx="5222875" cy="3629025"/>
          </a:xfrm>
          <a:prstGeom prst="rect">
            <a:avLst/>
          </a:prstGeom>
        </p:spPr>
        <p:txBody>
          <a:bodyPr/>
          <a:lstStyle>
            <a:lvl1pPr marL="0" indent="0">
              <a:lnSpc>
                <a:spcPts val="2220"/>
              </a:lnSpc>
              <a:buNone/>
              <a:defRPr sz="1600"/>
            </a:lvl1pPr>
            <a:lvl5pPr marL="1828800" indent="0">
              <a:buNone/>
              <a:defRPr sz="11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a:t>
            </a:r>
          </a:p>
          <a:p>
            <a:pPr lvl="4"/>
            <a:endParaRPr lang="en-US"/>
          </a:p>
        </p:txBody>
      </p:sp>
    </p:spTree>
    <p:extLst>
      <p:ext uri="{BB962C8B-B14F-4D97-AF65-F5344CB8AC3E}">
        <p14:creationId xmlns:p14="http://schemas.microsoft.com/office/powerpoint/2010/main" val="27884301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Section 2 (Healthier)">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47699C9-36B7-2A40-8384-8E89BA6902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8" name="Rectangle 7">
            <a:extLst>
              <a:ext uri="{FF2B5EF4-FFF2-40B4-BE49-F238E27FC236}">
                <a16:creationId xmlns:a16="http://schemas.microsoft.com/office/drawing/2014/main" id="{A62165CA-B53B-3E4B-A53F-96AA7617807D}"/>
              </a:ext>
            </a:extLst>
          </p:cNvPr>
          <p:cNvSpPr/>
          <p:nvPr/>
        </p:nvSpPr>
        <p:spPr>
          <a:xfrm>
            <a:off x="0" y="1"/>
            <a:ext cx="5629275" cy="6858000"/>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2"/>
              </a:solidFill>
            </a:endParaRPr>
          </a:p>
        </p:txBody>
      </p:sp>
      <p:cxnSp>
        <p:nvCxnSpPr>
          <p:cNvPr id="17" name="Straight Connector 16">
            <a:extLst>
              <a:ext uri="{FF2B5EF4-FFF2-40B4-BE49-F238E27FC236}">
                <a16:creationId xmlns:a16="http://schemas.microsoft.com/office/drawing/2014/main" id="{7C327553-39D9-A948-83EA-774396E07934}"/>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32" name="Text Placeholder 24">
            <a:extLst>
              <a:ext uri="{FF2B5EF4-FFF2-40B4-BE49-F238E27FC236}">
                <a16:creationId xmlns:a16="http://schemas.microsoft.com/office/drawing/2014/main" id="{AB8C2A6D-1C05-D34C-8F5E-E7D5438ABC1F}"/>
              </a:ext>
            </a:extLst>
          </p:cNvPr>
          <p:cNvSpPr>
            <a:spLocks noGrp="1"/>
          </p:cNvSpPr>
          <p:nvPr>
            <p:ph type="body" sz="quarter" idx="16" hasCustomPrompt="1"/>
          </p:nvPr>
        </p:nvSpPr>
        <p:spPr>
          <a:xfrm>
            <a:off x="5863818" y="2002204"/>
            <a:ext cx="5637620" cy="343780"/>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3" name="Text Placeholder 24">
            <a:extLst>
              <a:ext uri="{FF2B5EF4-FFF2-40B4-BE49-F238E27FC236}">
                <a16:creationId xmlns:a16="http://schemas.microsoft.com/office/drawing/2014/main" id="{4FA8E47D-F781-F741-A501-BF610A3BA234}"/>
              </a:ext>
            </a:extLst>
          </p:cNvPr>
          <p:cNvSpPr>
            <a:spLocks noGrp="1"/>
          </p:cNvSpPr>
          <p:nvPr>
            <p:ph type="body" sz="quarter" idx="14" hasCustomPrompt="1"/>
          </p:nvPr>
        </p:nvSpPr>
        <p:spPr>
          <a:xfrm>
            <a:off x="1237069" y="1116531"/>
            <a:ext cx="3991233" cy="1737140"/>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34" name="Text Placeholder 26">
            <a:extLst>
              <a:ext uri="{FF2B5EF4-FFF2-40B4-BE49-F238E27FC236}">
                <a16:creationId xmlns:a16="http://schemas.microsoft.com/office/drawing/2014/main" id="{9B32D4C7-063C-A54A-BFE0-2608E7610E90}"/>
              </a:ext>
            </a:extLst>
          </p:cNvPr>
          <p:cNvSpPr>
            <a:spLocks noGrp="1"/>
          </p:cNvSpPr>
          <p:nvPr>
            <p:ph type="body" sz="quarter" idx="15" hasCustomPrompt="1"/>
          </p:nvPr>
        </p:nvSpPr>
        <p:spPr>
          <a:xfrm>
            <a:off x="1232307" y="30146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35" name="Text Placeholder 26">
            <a:extLst>
              <a:ext uri="{FF2B5EF4-FFF2-40B4-BE49-F238E27FC236}">
                <a16:creationId xmlns:a16="http://schemas.microsoft.com/office/drawing/2014/main" id="{194F984A-A071-B34F-9AD2-1A5251D5DF13}"/>
              </a:ext>
            </a:extLst>
          </p:cNvPr>
          <p:cNvSpPr>
            <a:spLocks noGrp="1"/>
          </p:cNvSpPr>
          <p:nvPr>
            <p:ph type="body" sz="quarter" idx="17" hasCustomPrompt="1"/>
          </p:nvPr>
        </p:nvSpPr>
        <p:spPr>
          <a:xfrm>
            <a:off x="5863818" y="2444988"/>
            <a:ext cx="564288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6" name="Text Placeholder 24">
            <a:extLst>
              <a:ext uri="{FF2B5EF4-FFF2-40B4-BE49-F238E27FC236}">
                <a16:creationId xmlns:a16="http://schemas.microsoft.com/office/drawing/2014/main" id="{6BB4826B-FCED-B645-A3E6-DE7A72CE4312}"/>
              </a:ext>
            </a:extLst>
          </p:cNvPr>
          <p:cNvSpPr>
            <a:spLocks noGrp="1"/>
          </p:cNvSpPr>
          <p:nvPr>
            <p:ph type="body" sz="quarter" idx="18" hasCustomPrompt="1"/>
          </p:nvPr>
        </p:nvSpPr>
        <p:spPr>
          <a:xfrm>
            <a:off x="5863819" y="370064"/>
            <a:ext cx="5642382"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7" name="Text Placeholder 26">
            <a:extLst>
              <a:ext uri="{FF2B5EF4-FFF2-40B4-BE49-F238E27FC236}">
                <a16:creationId xmlns:a16="http://schemas.microsoft.com/office/drawing/2014/main" id="{B2819E3A-A3E1-A84D-AFE4-BCB5E7ECBFDB}"/>
              </a:ext>
            </a:extLst>
          </p:cNvPr>
          <p:cNvSpPr>
            <a:spLocks noGrp="1"/>
          </p:cNvSpPr>
          <p:nvPr>
            <p:ph type="body" sz="quarter" idx="19" hasCustomPrompt="1"/>
          </p:nvPr>
        </p:nvSpPr>
        <p:spPr>
          <a:xfrm>
            <a:off x="5863819" y="870427"/>
            <a:ext cx="5647144"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8" name="Text Placeholder 24">
            <a:extLst>
              <a:ext uri="{FF2B5EF4-FFF2-40B4-BE49-F238E27FC236}">
                <a16:creationId xmlns:a16="http://schemas.microsoft.com/office/drawing/2014/main" id="{6C911399-D629-634A-8294-EC1172136878}"/>
              </a:ext>
            </a:extLst>
          </p:cNvPr>
          <p:cNvSpPr>
            <a:spLocks noGrp="1"/>
          </p:cNvSpPr>
          <p:nvPr>
            <p:ph type="body" sz="quarter" idx="20" hasCustomPrompt="1"/>
          </p:nvPr>
        </p:nvSpPr>
        <p:spPr>
          <a:xfrm>
            <a:off x="5878899" y="3582988"/>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9" name="Text Placeholder 26">
            <a:extLst>
              <a:ext uri="{FF2B5EF4-FFF2-40B4-BE49-F238E27FC236}">
                <a16:creationId xmlns:a16="http://schemas.microsoft.com/office/drawing/2014/main" id="{CC2B093D-CF74-E945-A20A-167445E1F9E9}"/>
              </a:ext>
            </a:extLst>
          </p:cNvPr>
          <p:cNvSpPr>
            <a:spLocks noGrp="1"/>
          </p:cNvSpPr>
          <p:nvPr>
            <p:ph type="body" sz="quarter" idx="21" hasCustomPrompt="1"/>
          </p:nvPr>
        </p:nvSpPr>
        <p:spPr>
          <a:xfrm>
            <a:off x="5878899" y="4070351"/>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2" name="Text Placeholder 24">
            <a:extLst>
              <a:ext uri="{FF2B5EF4-FFF2-40B4-BE49-F238E27FC236}">
                <a16:creationId xmlns:a16="http://schemas.microsoft.com/office/drawing/2014/main" id="{F622F887-348D-3C45-BF93-65C8A01B8E64}"/>
              </a:ext>
            </a:extLst>
          </p:cNvPr>
          <p:cNvSpPr>
            <a:spLocks noGrp="1"/>
          </p:cNvSpPr>
          <p:nvPr>
            <p:ph type="body" sz="quarter" idx="22" hasCustomPrompt="1"/>
          </p:nvPr>
        </p:nvSpPr>
        <p:spPr>
          <a:xfrm>
            <a:off x="5888745" y="5156201"/>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4" name="Text Placeholder 26">
            <a:extLst>
              <a:ext uri="{FF2B5EF4-FFF2-40B4-BE49-F238E27FC236}">
                <a16:creationId xmlns:a16="http://schemas.microsoft.com/office/drawing/2014/main" id="{B0452B9A-F158-EC4A-A84C-1E6BE591B8C8}"/>
              </a:ext>
            </a:extLst>
          </p:cNvPr>
          <p:cNvSpPr>
            <a:spLocks noGrp="1"/>
          </p:cNvSpPr>
          <p:nvPr>
            <p:ph type="body" sz="quarter" idx="23" hasCustomPrompt="1"/>
          </p:nvPr>
        </p:nvSpPr>
        <p:spPr>
          <a:xfrm>
            <a:off x="5893508" y="5624512"/>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Box 44">
            <a:extLst>
              <a:ext uri="{FF2B5EF4-FFF2-40B4-BE49-F238E27FC236}">
                <a16:creationId xmlns:a16="http://schemas.microsoft.com/office/drawing/2014/main" id="{373779EC-1B60-4C49-8FC0-357DA6CB1A6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2393597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4 (Healthi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195263-5946-ED4E-8531-45B70C16145D}"/>
              </a:ext>
            </a:extLst>
          </p:cNvPr>
          <p:cNvSpPr/>
          <p:nvPr/>
        </p:nvSpPr>
        <p:spPr>
          <a:xfrm>
            <a:off x="10644188" y="1"/>
            <a:ext cx="1547812" cy="6858000"/>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5D68BBC-5E2F-2848-946B-97769E06CD43}"/>
              </a:ext>
            </a:extLst>
          </p:cNvPr>
          <p:cNvSpPr>
            <a:spLocks noGrp="1"/>
          </p:cNvSpPr>
          <p:nvPr>
            <p:ph type="sldNum" sz="quarter" idx="12"/>
          </p:nvPr>
        </p:nvSpPr>
        <p:spPr/>
        <p:txBody>
          <a:bodyPr/>
          <a:lstStyle>
            <a:lvl1pPr>
              <a:defRPr>
                <a:solidFill>
                  <a:schemeClr val="bg1">
                    <a:lumMod val="95000"/>
                  </a:schemeClr>
                </a:solidFill>
              </a:defRPr>
            </a:lvl1pPr>
          </a:lstStyle>
          <a:p>
            <a:fld id="{887A9567-B06F-C940-B410-F4F3929FAE7F}" type="slidenum">
              <a:rPr lang="en-US" smtClean="0"/>
              <a:pPr/>
              <a:t>‹#›</a:t>
            </a:fld>
            <a:endParaRPr lang="en-US"/>
          </a:p>
        </p:txBody>
      </p:sp>
      <p:sp>
        <p:nvSpPr>
          <p:cNvPr id="15" name="TextBox 14">
            <a:extLst>
              <a:ext uri="{FF2B5EF4-FFF2-40B4-BE49-F238E27FC236}">
                <a16:creationId xmlns:a16="http://schemas.microsoft.com/office/drawing/2014/main" id="{14476BA3-1387-D247-AFD1-452941AD954A}"/>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1">
                    <a:lumMod val="95000"/>
                  </a:schemeClr>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6" name="Text Placeholder 2">
            <a:extLst>
              <a:ext uri="{FF2B5EF4-FFF2-40B4-BE49-F238E27FC236}">
                <a16:creationId xmlns:a16="http://schemas.microsoft.com/office/drawing/2014/main" id="{67439CD8-EF21-224F-A4CB-8126482158ED}"/>
              </a:ext>
            </a:extLst>
          </p:cNvPr>
          <p:cNvSpPr>
            <a:spLocks noGrp="1"/>
          </p:cNvSpPr>
          <p:nvPr>
            <p:ph type="body" sz="quarter" idx="14" hasCustomPrompt="1"/>
          </p:nvPr>
        </p:nvSpPr>
        <p:spPr>
          <a:xfrm>
            <a:off x="1043438" y="1187954"/>
            <a:ext cx="3498668" cy="606091"/>
          </a:xfrm>
          <a:prstGeom prst="rect">
            <a:avLst/>
          </a:prstGeom>
        </p:spPr>
        <p:txBody>
          <a:bodyPr/>
          <a:lstStyle>
            <a:lvl1pPr marL="0" indent="0">
              <a:buNone/>
              <a:defRPr sz="2800">
                <a:latin typeface="+mj-lt"/>
              </a:defRPr>
            </a:lvl1pPr>
          </a:lstStyle>
          <a:p>
            <a:pPr lvl="0"/>
            <a:r>
              <a:rPr lang="en-US"/>
              <a:t>Lorem ipsum</a:t>
            </a:r>
          </a:p>
          <a:p>
            <a:pPr lvl="0"/>
            <a:endParaRPr lang="en-US"/>
          </a:p>
          <a:p>
            <a:pPr lvl="0"/>
            <a:endParaRPr lang="en-US"/>
          </a:p>
        </p:txBody>
      </p:sp>
      <p:sp>
        <p:nvSpPr>
          <p:cNvPr id="17" name="Text Placeholder 4">
            <a:extLst>
              <a:ext uri="{FF2B5EF4-FFF2-40B4-BE49-F238E27FC236}">
                <a16:creationId xmlns:a16="http://schemas.microsoft.com/office/drawing/2014/main" id="{C4D28252-5E35-F046-BDCC-CC0734B9231A}"/>
              </a:ext>
            </a:extLst>
          </p:cNvPr>
          <p:cNvSpPr>
            <a:spLocks noGrp="1"/>
          </p:cNvSpPr>
          <p:nvPr>
            <p:ph type="body" sz="quarter" idx="15" hasCustomPrompt="1"/>
          </p:nvPr>
        </p:nvSpPr>
        <p:spPr>
          <a:xfrm>
            <a:off x="1043439" y="1794045"/>
            <a:ext cx="7667424" cy="4197180"/>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Tree>
    <p:extLst>
      <p:ext uri="{BB962C8B-B14F-4D97-AF65-F5344CB8AC3E}">
        <p14:creationId xmlns:p14="http://schemas.microsoft.com/office/powerpoint/2010/main" val="4299158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takeholder (Healthi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p:nvSpPr>
        <p:spPr>
          <a:xfrm>
            <a:off x="0" y="885825"/>
            <a:ext cx="5629275" cy="59721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25" name="Picture Placeholder 2">
            <a:extLst>
              <a:ext uri="{FF2B5EF4-FFF2-40B4-BE49-F238E27FC236}">
                <a16:creationId xmlns:a16="http://schemas.microsoft.com/office/drawing/2014/main" id="{ACE8BAE1-A900-8845-81FD-7D84FE57E4CC}"/>
              </a:ext>
            </a:extLst>
          </p:cNvPr>
          <p:cNvSpPr>
            <a:spLocks noGrp="1"/>
          </p:cNvSpPr>
          <p:nvPr>
            <p:ph type="pic" sz="quarter" idx="13"/>
          </p:nvPr>
        </p:nvSpPr>
        <p:spPr>
          <a:xfrm>
            <a:off x="1518969" y="1730247"/>
            <a:ext cx="2591335" cy="2549525"/>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3" name="Text Placeholder 2">
            <a:extLst>
              <a:ext uri="{FF2B5EF4-FFF2-40B4-BE49-F238E27FC236}">
                <a16:creationId xmlns:a16="http://schemas.microsoft.com/office/drawing/2014/main" id="{ABDD3402-D870-6A41-AC7E-2F27DBD3C5DF}"/>
              </a:ext>
            </a:extLst>
          </p:cNvPr>
          <p:cNvSpPr>
            <a:spLocks noGrp="1"/>
          </p:cNvSpPr>
          <p:nvPr>
            <p:ph type="body" sz="quarter" idx="14"/>
          </p:nvPr>
        </p:nvSpPr>
        <p:spPr>
          <a:xfrm>
            <a:off x="1519238" y="4538663"/>
            <a:ext cx="3630278" cy="401637"/>
          </a:xfrm>
          <a:prstGeom prst="rect">
            <a:avLst/>
          </a:prstGeom>
        </p:spPr>
        <p:txBody>
          <a:bodyPr/>
          <a:lstStyle>
            <a:lvl1pPr marL="0" indent="0">
              <a:buNone/>
              <a:defRPr sz="1800" cap="all" baseline="0">
                <a:solidFill>
                  <a:schemeClr val="bg1"/>
                </a:solidFill>
                <a:latin typeface="+mj-lt"/>
              </a:defRPr>
            </a:lvl1pPr>
          </a:lstStyle>
          <a:p>
            <a:pPr lvl="0"/>
            <a:r>
              <a:rPr lang="fr-FR"/>
              <a:t>Cliquez pour modifier les styles du texte du masque</a:t>
            </a:r>
          </a:p>
        </p:txBody>
      </p:sp>
      <p:sp>
        <p:nvSpPr>
          <p:cNvPr id="5" name="Text Placeholder 4">
            <a:extLst>
              <a:ext uri="{FF2B5EF4-FFF2-40B4-BE49-F238E27FC236}">
                <a16:creationId xmlns:a16="http://schemas.microsoft.com/office/drawing/2014/main" id="{F6064F7B-EF64-7B48-BAAD-EF281C7D5A65}"/>
              </a:ext>
            </a:extLst>
          </p:cNvPr>
          <p:cNvSpPr>
            <a:spLocks noGrp="1"/>
          </p:cNvSpPr>
          <p:nvPr>
            <p:ph type="body" sz="quarter" idx="15"/>
          </p:nvPr>
        </p:nvSpPr>
        <p:spPr>
          <a:xfrm>
            <a:off x="1519238" y="4940300"/>
            <a:ext cx="3630612" cy="1008063"/>
          </a:xfrm>
          <a:prstGeom prst="rect">
            <a:avLst/>
          </a:prstGeom>
        </p:spPr>
        <p:txBody>
          <a:bodyPr/>
          <a:lstStyle>
            <a:lvl1pPr marL="0" indent="0">
              <a:buNone/>
              <a:defRPr sz="1400">
                <a:solidFill>
                  <a:schemeClr val="bg1"/>
                </a:solidFill>
              </a:defRPr>
            </a:lvl1pPr>
          </a:lstStyle>
          <a:p>
            <a:pPr lvl="0"/>
            <a:r>
              <a:rPr lang="fr-FR"/>
              <a:t>Cliquez pour modifier les styles du texte du masque</a:t>
            </a:r>
          </a:p>
        </p:txBody>
      </p:sp>
      <p:sp>
        <p:nvSpPr>
          <p:cNvPr id="9" name="Text Placeholder 8">
            <a:extLst>
              <a:ext uri="{FF2B5EF4-FFF2-40B4-BE49-F238E27FC236}">
                <a16:creationId xmlns:a16="http://schemas.microsoft.com/office/drawing/2014/main" id="{4C2CCA2F-6F86-0D47-A016-31F722A821A2}"/>
              </a:ext>
            </a:extLst>
          </p:cNvPr>
          <p:cNvSpPr>
            <a:spLocks noGrp="1"/>
          </p:cNvSpPr>
          <p:nvPr>
            <p:ph type="body" sz="quarter" idx="16" hasCustomPrompt="1"/>
          </p:nvPr>
        </p:nvSpPr>
        <p:spPr>
          <a:xfrm>
            <a:off x="6159500" y="1627188"/>
            <a:ext cx="5194300" cy="490537"/>
          </a:xfrm>
          <a:prstGeom prst="rect">
            <a:avLst/>
          </a:prstGeom>
        </p:spPr>
        <p:txBody>
          <a:bodyPr/>
          <a:lstStyle>
            <a:lvl1pPr marL="0" indent="0">
              <a:buNone/>
              <a:defRPr sz="1800">
                <a:latin typeface="+mj-lt"/>
              </a:defRPr>
            </a:lvl1pPr>
          </a:lstStyle>
          <a:p>
            <a:pPr lvl="0"/>
            <a:r>
              <a:rPr lang="en-US">
                <a:latin typeface="+mj-lt"/>
              </a:rPr>
              <a:t>Subtitle</a:t>
            </a:r>
            <a:endParaRPr lang="en-US"/>
          </a:p>
        </p:txBody>
      </p:sp>
      <p:sp>
        <p:nvSpPr>
          <p:cNvPr id="27" name="Text Placeholder 26">
            <a:extLst>
              <a:ext uri="{FF2B5EF4-FFF2-40B4-BE49-F238E27FC236}">
                <a16:creationId xmlns:a16="http://schemas.microsoft.com/office/drawing/2014/main" id="{D4927F96-71D6-214E-9AE3-57E6BD8CA824}"/>
              </a:ext>
            </a:extLst>
          </p:cNvPr>
          <p:cNvSpPr>
            <a:spLocks noGrp="1"/>
          </p:cNvSpPr>
          <p:nvPr>
            <p:ph type="body" sz="quarter" idx="17" hasCustomPrompt="1"/>
          </p:nvPr>
        </p:nvSpPr>
        <p:spPr>
          <a:xfrm>
            <a:off x="6159500" y="2252663"/>
            <a:ext cx="5194300" cy="3984625"/>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28" name="TextBox 27">
            <a:extLst>
              <a:ext uri="{FF2B5EF4-FFF2-40B4-BE49-F238E27FC236}">
                <a16:creationId xmlns:a16="http://schemas.microsoft.com/office/drawing/2014/main" id="{6B8CE525-8953-6E4A-A38D-4B21B02FA9A9}"/>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42825631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1 (Happi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userDrawn="1"/>
        </p:nvSpPr>
        <p:spPr>
          <a:xfrm>
            <a:off x="0" y="885825"/>
            <a:ext cx="5629275" cy="59721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AB1AF9-B4EB-0641-AD08-72595868AC40}"/>
              </a:ext>
            </a:extLst>
          </p:cNvPr>
          <p:cNvSpPr txBox="1"/>
          <p:nvPr/>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FE186003-CB50-FC47-A4AC-7E2227B76A1E}"/>
              </a:ext>
            </a:extLst>
          </p:cNvPr>
          <p:cNvCxnSpPr/>
          <p:nvPr userDrawn="1"/>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24">
            <a:extLst>
              <a:ext uri="{FF2B5EF4-FFF2-40B4-BE49-F238E27FC236}">
                <a16:creationId xmlns:a16="http://schemas.microsoft.com/office/drawing/2014/main" id="{5BA42A75-7AF2-4742-ABD8-3BDF99033296}"/>
              </a:ext>
            </a:extLst>
          </p:cNvPr>
          <p:cNvSpPr>
            <a:spLocks noGrp="1"/>
          </p:cNvSpPr>
          <p:nvPr>
            <p:ph type="body" sz="quarter" idx="14" hasCustomPrompt="1"/>
          </p:nvPr>
        </p:nvSpPr>
        <p:spPr>
          <a:xfrm>
            <a:off x="1342767" y="1512334"/>
            <a:ext cx="3991233" cy="1798537"/>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20" name="Text Placeholder 26">
            <a:extLst>
              <a:ext uri="{FF2B5EF4-FFF2-40B4-BE49-F238E27FC236}">
                <a16:creationId xmlns:a16="http://schemas.microsoft.com/office/drawing/2014/main" id="{8E02D122-E4C0-2B4D-8F1B-A3ED25198A25}"/>
              </a:ext>
            </a:extLst>
          </p:cNvPr>
          <p:cNvSpPr>
            <a:spLocks noGrp="1"/>
          </p:cNvSpPr>
          <p:nvPr>
            <p:ph type="body" sz="quarter" idx="15" hasCustomPrompt="1"/>
          </p:nvPr>
        </p:nvSpPr>
        <p:spPr>
          <a:xfrm>
            <a:off x="1338005" y="34718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5" name="Text Placeholder 4">
            <a:extLst>
              <a:ext uri="{FF2B5EF4-FFF2-40B4-BE49-F238E27FC236}">
                <a16:creationId xmlns:a16="http://schemas.microsoft.com/office/drawing/2014/main" id="{00D27FCF-A5B3-AC40-95D5-4D00046A9389}"/>
              </a:ext>
            </a:extLst>
          </p:cNvPr>
          <p:cNvSpPr>
            <a:spLocks noGrp="1"/>
          </p:cNvSpPr>
          <p:nvPr>
            <p:ph type="body" sz="quarter" idx="16" hasCustomPrompt="1"/>
          </p:nvPr>
        </p:nvSpPr>
        <p:spPr>
          <a:xfrm>
            <a:off x="6130925" y="2579688"/>
            <a:ext cx="5222875" cy="3629025"/>
          </a:xfrm>
          <a:prstGeom prst="rect">
            <a:avLst/>
          </a:prstGeom>
        </p:spPr>
        <p:txBody>
          <a:bodyPr/>
          <a:lstStyle>
            <a:lvl1pPr marL="0" indent="0">
              <a:lnSpc>
                <a:spcPts val="2220"/>
              </a:lnSpc>
              <a:buNone/>
              <a:defRPr sz="1600"/>
            </a:lvl1pPr>
            <a:lvl5pPr marL="1828800" indent="0">
              <a:buNone/>
              <a:defRPr sz="11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a:t>
            </a:r>
          </a:p>
          <a:p>
            <a:pPr lvl="4"/>
            <a:endParaRPr lang="en-US"/>
          </a:p>
        </p:txBody>
      </p:sp>
    </p:spTree>
    <p:extLst>
      <p:ext uri="{BB962C8B-B14F-4D97-AF65-F5344CB8AC3E}">
        <p14:creationId xmlns:p14="http://schemas.microsoft.com/office/powerpoint/2010/main" val="26566966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2 (Happier)">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47699C9-36B7-2A40-8384-8E89BA6902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8" name="Rectangle 7">
            <a:extLst>
              <a:ext uri="{FF2B5EF4-FFF2-40B4-BE49-F238E27FC236}">
                <a16:creationId xmlns:a16="http://schemas.microsoft.com/office/drawing/2014/main" id="{A62165CA-B53B-3E4B-A53F-96AA7617807D}"/>
              </a:ext>
            </a:extLst>
          </p:cNvPr>
          <p:cNvSpPr/>
          <p:nvPr/>
        </p:nvSpPr>
        <p:spPr>
          <a:xfrm>
            <a:off x="0" y="1"/>
            <a:ext cx="5629275"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2"/>
              </a:solidFill>
            </a:endParaRPr>
          </a:p>
        </p:txBody>
      </p:sp>
      <p:cxnSp>
        <p:nvCxnSpPr>
          <p:cNvPr id="17" name="Straight Connector 16">
            <a:extLst>
              <a:ext uri="{FF2B5EF4-FFF2-40B4-BE49-F238E27FC236}">
                <a16:creationId xmlns:a16="http://schemas.microsoft.com/office/drawing/2014/main" id="{7C327553-39D9-A948-83EA-774396E07934}"/>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32" name="Text Placeholder 24">
            <a:extLst>
              <a:ext uri="{FF2B5EF4-FFF2-40B4-BE49-F238E27FC236}">
                <a16:creationId xmlns:a16="http://schemas.microsoft.com/office/drawing/2014/main" id="{AB8C2A6D-1C05-D34C-8F5E-E7D5438ABC1F}"/>
              </a:ext>
            </a:extLst>
          </p:cNvPr>
          <p:cNvSpPr>
            <a:spLocks noGrp="1"/>
          </p:cNvSpPr>
          <p:nvPr>
            <p:ph type="body" sz="quarter" idx="16" hasCustomPrompt="1"/>
          </p:nvPr>
        </p:nvSpPr>
        <p:spPr>
          <a:xfrm>
            <a:off x="5863818" y="2002204"/>
            <a:ext cx="5637620" cy="343780"/>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3" name="Text Placeholder 24">
            <a:extLst>
              <a:ext uri="{FF2B5EF4-FFF2-40B4-BE49-F238E27FC236}">
                <a16:creationId xmlns:a16="http://schemas.microsoft.com/office/drawing/2014/main" id="{4FA8E47D-F781-F741-A501-BF610A3BA234}"/>
              </a:ext>
            </a:extLst>
          </p:cNvPr>
          <p:cNvSpPr>
            <a:spLocks noGrp="1"/>
          </p:cNvSpPr>
          <p:nvPr>
            <p:ph type="body" sz="quarter" idx="14" hasCustomPrompt="1"/>
          </p:nvPr>
        </p:nvSpPr>
        <p:spPr>
          <a:xfrm>
            <a:off x="1237069" y="1116531"/>
            <a:ext cx="3991233" cy="1737140"/>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34" name="Text Placeholder 26">
            <a:extLst>
              <a:ext uri="{FF2B5EF4-FFF2-40B4-BE49-F238E27FC236}">
                <a16:creationId xmlns:a16="http://schemas.microsoft.com/office/drawing/2014/main" id="{9B32D4C7-063C-A54A-BFE0-2608E7610E90}"/>
              </a:ext>
            </a:extLst>
          </p:cNvPr>
          <p:cNvSpPr>
            <a:spLocks noGrp="1"/>
          </p:cNvSpPr>
          <p:nvPr>
            <p:ph type="body" sz="quarter" idx="15" hasCustomPrompt="1"/>
          </p:nvPr>
        </p:nvSpPr>
        <p:spPr>
          <a:xfrm>
            <a:off x="1232307" y="30146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35" name="Text Placeholder 26">
            <a:extLst>
              <a:ext uri="{FF2B5EF4-FFF2-40B4-BE49-F238E27FC236}">
                <a16:creationId xmlns:a16="http://schemas.microsoft.com/office/drawing/2014/main" id="{194F984A-A071-B34F-9AD2-1A5251D5DF13}"/>
              </a:ext>
            </a:extLst>
          </p:cNvPr>
          <p:cNvSpPr>
            <a:spLocks noGrp="1"/>
          </p:cNvSpPr>
          <p:nvPr>
            <p:ph type="body" sz="quarter" idx="17" hasCustomPrompt="1"/>
          </p:nvPr>
        </p:nvSpPr>
        <p:spPr>
          <a:xfrm>
            <a:off x="5863818" y="2444988"/>
            <a:ext cx="564288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6" name="Text Placeholder 24">
            <a:extLst>
              <a:ext uri="{FF2B5EF4-FFF2-40B4-BE49-F238E27FC236}">
                <a16:creationId xmlns:a16="http://schemas.microsoft.com/office/drawing/2014/main" id="{6BB4826B-FCED-B645-A3E6-DE7A72CE4312}"/>
              </a:ext>
            </a:extLst>
          </p:cNvPr>
          <p:cNvSpPr>
            <a:spLocks noGrp="1"/>
          </p:cNvSpPr>
          <p:nvPr>
            <p:ph type="body" sz="quarter" idx="18" hasCustomPrompt="1"/>
          </p:nvPr>
        </p:nvSpPr>
        <p:spPr>
          <a:xfrm>
            <a:off x="5863819" y="370064"/>
            <a:ext cx="5642382"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7" name="Text Placeholder 26">
            <a:extLst>
              <a:ext uri="{FF2B5EF4-FFF2-40B4-BE49-F238E27FC236}">
                <a16:creationId xmlns:a16="http://schemas.microsoft.com/office/drawing/2014/main" id="{B2819E3A-A3E1-A84D-AFE4-BCB5E7ECBFDB}"/>
              </a:ext>
            </a:extLst>
          </p:cNvPr>
          <p:cNvSpPr>
            <a:spLocks noGrp="1"/>
          </p:cNvSpPr>
          <p:nvPr>
            <p:ph type="body" sz="quarter" idx="19" hasCustomPrompt="1"/>
          </p:nvPr>
        </p:nvSpPr>
        <p:spPr>
          <a:xfrm>
            <a:off x="5863819" y="870427"/>
            <a:ext cx="5647144"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8" name="Text Placeholder 24">
            <a:extLst>
              <a:ext uri="{FF2B5EF4-FFF2-40B4-BE49-F238E27FC236}">
                <a16:creationId xmlns:a16="http://schemas.microsoft.com/office/drawing/2014/main" id="{6C911399-D629-634A-8294-EC1172136878}"/>
              </a:ext>
            </a:extLst>
          </p:cNvPr>
          <p:cNvSpPr>
            <a:spLocks noGrp="1"/>
          </p:cNvSpPr>
          <p:nvPr>
            <p:ph type="body" sz="quarter" idx="20" hasCustomPrompt="1"/>
          </p:nvPr>
        </p:nvSpPr>
        <p:spPr>
          <a:xfrm>
            <a:off x="5878899" y="3582988"/>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9" name="Text Placeholder 26">
            <a:extLst>
              <a:ext uri="{FF2B5EF4-FFF2-40B4-BE49-F238E27FC236}">
                <a16:creationId xmlns:a16="http://schemas.microsoft.com/office/drawing/2014/main" id="{CC2B093D-CF74-E945-A20A-167445E1F9E9}"/>
              </a:ext>
            </a:extLst>
          </p:cNvPr>
          <p:cNvSpPr>
            <a:spLocks noGrp="1"/>
          </p:cNvSpPr>
          <p:nvPr>
            <p:ph type="body" sz="quarter" idx="21" hasCustomPrompt="1"/>
          </p:nvPr>
        </p:nvSpPr>
        <p:spPr>
          <a:xfrm>
            <a:off x="5878899" y="4070351"/>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2" name="Text Placeholder 24">
            <a:extLst>
              <a:ext uri="{FF2B5EF4-FFF2-40B4-BE49-F238E27FC236}">
                <a16:creationId xmlns:a16="http://schemas.microsoft.com/office/drawing/2014/main" id="{F622F887-348D-3C45-BF93-65C8A01B8E64}"/>
              </a:ext>
            </a:extLst>
          </p:cNvPr>
          <p:cNvSpPr>
            <a:spLocks noGrp="1"/>
          </p:cNvSpPr>
          <p:nvPr>
            <p:ph type="body" sz="quarter" idx="22" hasCustomPrompt="1"/>
          </p:nvPr>
        </p:nvSpPr>
        <p:spPr>
          <a:xfrm>
            <a:off x="5888745" y="5156201"/>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4" name="Text Placeholder 26">
            <a:extLst>
              <a:ext uri="{FF2B5EF4-FFF2-40B4-BE49-F238E27FC236}">
                <a16:creationId xmlns:a16="http://schemas.microsoft.com/office/drawing/2014/main" id="{B0452B9A-F158-EC4A-A84C-1E6BE591B8C8}"/>
              </a:ext>
            </a:extLst>
          </p:cNvPr>
          <p:cNvSpPr>
            <a:spLocks noGrp="1"/>
          </p:cNvSpPr>
          <p:nvPr>
            <p:ph type="body" sz="quarter" idx="23" hasCustomPrompt="1"/>
          </p:nvPr>
        </p:nvSpPr>
        <p:spPr>
          <a:xfrm>
            <a:off x="5893508" y="5624512"/>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Box 44">
            <a:extLst>
              <a:ext uri="{FF2B5EF4-FFF2-40B4-BE49-F238E27FC236}">
                <a16:creationId xmlns:a16="http://schemas.microsoft.com/office/drawing/2014/main" id="{373779EC-1B60-4C49-8FC0-357DA6CB1A6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2073539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4 (Happi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195263-5946-ED4E-8531-45B70C16145D}"/>
              </a:ext>
            </a:extLst>
          </p:cNvPr>
          <p:cNvSpPr/>
          <p:nvPr/>
        </p:nvSpPr>
        <p:spPr>
          <a:xfrm>
            <a:off x="10644188" y="1"/>
            <a:ext cx="154781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5D68BBC-5E2F-2848-946B-97769E06CD43}"/>
              </a:ext>
            </a:extLst>
          </p:cNvPr>
          <p:cNvSpPr>
            <a:spLocks noGrp="1"/>
          </p:cNvSpPr>
          <p:nvPr>
            <p:ph type="sldNum" sz="quarter" idx="12"/>
          </p:nvPr>
        </p:nvSpPr>
        <p:spPr/>
        <p:txBody>
          <a:bodyPr/>
          <a:lstStyle>
            <a:lvl1pPr>
              <a:defRPr>
                <a:solidFill>
                  <a:schemeClr val="bg1">
                    <a:lumMod val="95000"/>
                  </a:schemeClr>
                </a:solidFill>
              </a:defRPr>
            </a:lvl1pPr>
          </a:lstStyle>
          <a:p>
            <a:fld id="{887A9567-B06F-C940-B410-F4F3929FAE7F}" type="slidenum">
              <a:rPr lang="en-US" smtClean="0"/>
              <a:pPr/>
              <a:t>‹#›</a:t>
            </a:fld>
            <a:endParaRPr lang="en-US"/>
          </a:p>
        </p:txBody>
      </p:sp>
      <p:sp>
        <p:nvSpPr>
          <p:cNvPr id="15" name="TextBox 14">
            <a:extLst>
              <a:ext uri="{FF2B5EF4-FFF2-40B4-BE49-F238E27FC236}">
                <a16:creationId xmlns:a16="http://schemas.microsoft.com/office/drawing/2014/main" id="{14476BA3-1387-D247-AFD1-452941AD954A}"/>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1">
                    <a:lumMod val="95000"/>
                  </a:schemeClr>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6" name="Text Placeholder 2">
            <a:extLst>
              <a:ext uri="{FF2B5EF4-FFF2-40B4-BE49-F238E27FC236}">
                <a16:creationId xmlns:a16="http://schemas.microsoft.com/office/drawing/2014/main" id="{67439CD8-EF21-224F-A4CB-8126482158ED}"/>
              </a:ext>
            </a:extLst>
          </p:cNvPr>
          <p:cNvSpPr>
            <a:spLocks noGrp="1"/>
          </p:cNvSpPr>
          <p:nvPr>
            <p:ph type="body" sz="quarter" idx="14" hasCustomPrompt="1"/>
          </p:nvPr>
        </p:nvSpPr>
        <p:spPr>
          <a:xfrm>
            <a:off x="1043438" y="1187954"/>
            <a:ext cx="3498668" cy="606091"/>
          </a:xfrm>
          <a:prstGeom prst="rect">
            <a:avLst/>
          </a:prstGeom>
        </p:spPr>
        <p:txBody>
          <a:bodyPr/>
          <a:lstStyle>
            <a:lvl1pPr marL="0" indent="0">
              <a:buNone/>
              <a:defRPr sz="2800">
                <a:latin typeface="+mj-lt"/>
              </a:defRPr>
            </a:lvl1pPr>
          </a:lstStyle>
          <a:p>
            <a:pPr lvl="0"/>
            <a:r>
              <a:rPr lang="en-US"/>
              <a:t>Lorem ipsum</a:t>
            </a:r>
          </a:p>
          <a:p>
            <a:pPr lvl="0"/>
            <a:endParaRPr lang="en-US"/>
          </a:p>
          <a:p>
            <a:pPr lvl="0"/>
            <a:endParaRPr lang="en-US"/>
          </a:p>
        </p:txBody>
      </p:sp>
      <p:sp>
        <p:nvSpPr>
          <p:cNvPr id="17" name="Text Placeholder 4">
            <a:extLst>
              <a:ext uri="{FF2B5EF4-FFF2-40B4-BE49-F238E27FC236}">
                <a16:creationId xmlns:a16="http://schemas.microsoft.com/office/drawing/2014/main" id="{C4D28252-5E35-F046-BDCC-CC0734B9231A}"/>
              </a:ext>
            </a:extLst>
          </p:cNvPr>
          <p:cNvSpPr>
            <a:spLocks noGrp="1"/>
          </p:cNvSpPr>
          <p:nvPr>
            <p:ph type="body" sz="quarter" idx="15" hasCustomPrompt="1"/>
          </p:nvPr>
        </p:nvSpPr>
        <p:spPr>
          <a:xfrm>
            <a:off x="1043439" y="1794045"/>
            <a:ext cx="7667424" cy="4197180"/>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Tree>
    <p:extLst>
      <p:ext uri="{BB962C8B-B14F-4D97-AF65-F5344CB8AC3E}">
        <p14:creationId xmlns:p14="http://schemas.microsoft.com/office/powerpoint/2010/main" val="41272925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takeholder (Happi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p:nvSpPr>
        <p:spPr>
          <a:xfrm>
            <a:off x="0" y="828675"/>
            <a:ext cx="5629275" cy="60293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25" name="Picture Placeholder 2">
            <a:extLst>
              <a:ext uri="{FF2B5EF4-FFF2-40B4-BE49-F238E27FC236}">
                <a16:creationId xmlns:a16="http://schemas.microsoft.com/office/drawing/2014/main" id="{ACE8BAE1-A900-8845-81FD-7D84FE57E4CC}"/>
              </a:ext>
            </a:extLst>
          </p:cNvPr>
          <p:cNvSpPr>
            <a:spLocks noGrp="1"/>
          </p:cNvSpPr>
          <p:nvPr>
            <p:ph type="pic" sz="quarter" idx="13"/>
          </p:nvPr>
        </p:nvSpPr>
        <p:spPr>
          <a:xfrm>
            <a:off x="1518969" y="1730247"/>
            <a:ext cx="2591335" cy="2549525"/>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3" name="Text Placeholder 2">
            <a:extLst>
              <a:ext uri="{FF2B5EF4-FFF2-40B4-BE49-F238E27FC236}">
                <a16:creationId xmlns:a16="http://schemas.microsoft.com/office/drawing/2014/main" id="{ABDD3402-D870-6A41-AC7E-2F27DBD3C5DF}"/>
              </a:ext>
            </a:extLst>
          </p:cNvPr>
          <p:cNvSpPr>
            <a:spLocks noGrp="1"/>
          </p:cNvSpPr>
          <p:nvPr>
            <p:ph type="body" sz="quarter" idx="14"/>
          </p:nvPr>
        </p:nvSpPr>
        <p:spPr>
          <a:xfrm>
            <a:off x="1519238" y="4538663"/>
            <a:ext cx="3630278" cy="401637"/>
          </a:xfrm>
          <a:prstGeom prst="rect">
            <a:avLst/>
          </a:prstGeom>
        </p:spPr>
        <p:txBody>
          <a:bodyPr/>
          <a:lstStyle>
            <a:lvl1pPr marL="0" indent="0">
              <a:buNone/>
              <a:defRPr sz="1800" cap="all" baseline="0">
                <a:solidFill>
                  <a:schemeClr val="bg1"/>
                </a:solidFill>
                <a:latin typeface="+mj-lt"/>
              </a:defRPr>
            </a:lvl1pPr>
          </a:lstStyle>
          <a:p>
            <a:pPr lvl="0"/>
            <a:r>
              <a:rPr lang="fr-FR"/>
              <a:t>Cliquez pour modifier les styles du texte du masque</a:t>
            </a:r>
          </a:p>
        </p:txBody>
      </p:sp>
      <p:sp>
        <p:nvSpPr>
          <p:cNvPr id="5" name="Text Placeholder 4">
            <a:extLst>
              <a:ext uri="{FF2B5EF4-FFF2-40B4-BE49-F238E27FC236}">
                <a16:creationId xmlns:a16="http://schemas.microsoft.com/office/drawing/2014/main" id="{F6064F7B-EF64-7B48-BAAD-EF281C7D5A65}"/>
              </a:ext>
            </a:extLst>
          </p:cNvPr>
          <p:cNvSpPr>
            <a:spLocks noGrp="1"/>
          </p:cNvSpPr>
          <p:nvPr>
            <p:ph type="body" sz="quarter" idx="15"/>
          </p:nvPr>
        </p:nvSpPr>
        <p:spPr>
          <a:xfrm>
            <a:off x="1519238" y="4940300"/>
            <a:ext cx="3630612" cy="1008063"/>
          </a:xfrm>
          <a:prstGeom prst="rect">
            <a:avLst/>
          </a:prstGeom>
        </p:spPr>
        <p:txBody>
          <a:bodyPr/>
          <a:lstStyle>
            <a:lvl1pPr marL="0" indent="0">
              <a:buNone/>
              <a:defRPr sz="1400">
                <a:solidFill>
                  <a:schemeClr val="bg1"/>
                </a:solidFill>
              </a:defRPr>
            </a:lvl1pPr>
          </a:lstStyle>
          <a:p>
            <a:pPr lvl="0"/>
            <a:r>
              <a:rPr lang="fr-FR"/>
              <a:t>Cliquez pour modifier les styles du texte du masque</a:t>
            </a:r>
          </a:p>
        </p:txBody>
      </p:sp>
      <p:sp>
        <p:nvSpPr>
          <p:cNvPr id="9" name="Text Placeholder 8">
            <a:extLst>
              <a:ext uri="{FF2B5EF4-FFF2-40B4-BE49-F238E27FC236}">
                <a16:creationId xmlns:a16="http://schemas.microsoft.com/office/drawing/2014/main" id="{4C2CCA2F-6F86-0D47-A016-31F722A821A2}"/>
              </a:ext>
            </a:extLst>
          </p:cNvPr>
          <p:cNvSpPr>
            <a:spLocks noGrp="1"/>
          </p:cNvSpPr>
          <p:nvPr>
            <p:ph type="body" sz="quarter" idx="16" hasCustomPrompt="1"/>
          </p:nvPr>
        </p:nvSpPr>
        <p:spPr>
          <a:xfrm>
            <a:off x="6159500" y="1627188"/>
            <a:ext cx="5194300" cy="490537"/>
          </a:xfrm>
          <a:prstGeom prst="rect">
            <a:avLst/>
          </a:prstGeom>
        </p:spPr>
        <p:txBody>
          <a:bodyPr/>
          <a:lstStyle>
            <a:lvl1pPr marL="0" indent="0">
              <a:buNone/>
              <a:defRPr sz="1800">
                <a:latin typeface="+mj-lt"/>
              </a:defRPr>
            </a:lvl1pPr>
          </a:lstStyle>
          <a:p>
            <a:pPr lvl="0"/>
            <a:r>
              <a:rPr lang="en-US">
                <a:latin typeface="+mj-lt"/>
              </a:rPr>
              <a:t>Subtitle</a:t>
            </a:r>
            <a:endParaRPr lang="en-US"/>
          </a:p>
        </p:txBody>
      </p:sp>
      <p:sp>
        <p:nvSpPr>
          <p:cNvPr id="27" name="Text Placeholder 26">
            <a:extLst>
              <a:ext uri="{FF2B5EF4-FFF2-40B4-BE49-F238E27FC236}">
                <a16:creationId xmlns:a16="http://schemas.microsoft.com/office/drawing/2014/main" id="{D4927F96-71D6-214E-9AE3-57E6BD8CA824}"/>
              </a:ext>
            </a:extLst>
          </p:cNvPr>
          <p:cNvSpPr>
            <a:spLocks noGrp="1"/>
          </p:cNvSpPr>
          <p:nvPr>
            <p:ph type="body" sz="quarter" idx="17" hasCustomPrompt="1"/>
          </p:nvPr>
        </p:nvSpPr>
        <p:spPr>
          <a:xfrm>
            <a:off x="6159500" y="2252663"/>
            <a:ext cx="5194300" cy="3984625"/>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28" name="TextBox 27">
            <a:extLst>
              <a:ext uri="{FF2B5EF4-FFF2-40B4-BE49-F238E27FC236}">
                <a16:creationId xmlns:a16="http://schemas.microsoft.com/office/drawing/2014/main" id="{6B8CE525-8953-6E4A-A38D-4B21B02FA9A9}"/>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1772674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1 (Wealthi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userDrawn="1"/>
        </p:nvSpPr>
        <p:spPr>
          <a:xfrm>
            <a:off x="0" y="824765"/>
            <a:ext cx="5629275" cy="6033235"/>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AB1AF9-B4EB-0641-AD08-72595868AC40}"/>
              </a:ext>
            </a:extLst>
          </p:cNvPr>
          <p:cNvSpPr txBox="1"/>
          <p:nvPr/>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FE186003-CB50-FC47-A4AC-7E2227B76A1E}"/>
              </a:ext>
            </a:extLst>
          </p:cNvPr>
          <p:cNvCxnSpPr/>
          <p:nvPr userDrawn="1"/>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24">
            <a:extLst>
              <a:ext uri="{FF2B5EF4-FFF2-40B4-BE49-F238E27FC236}">
                <a16:creationId xmlns:a16="http://schemas.microsoft.com/office/drawing/2014/main" id="{5BA42A75-7AF2-4742-ABD8-3BDF99033296}"/>
              </a:ext>
            </a:extLst>
          </p:cNvPr>
          <p:cNvSpPr>
            <a:spLocks noGrp="1"/>
          </p:cNvSpPr>
          <p:nvPr>
            <p:ph type="body" sz="quarter" idx="14" hasCustomPrompt="1"/>
          </p:nvPr>
        </p:nvSpPr>
        <p:spPr>
          <a:xfrm>
            <a:off x="1342767" y="1512334"/>
            <a:ext cx="3991233" cy="1798537"/>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20" name="Text Placeholder 26">
            <a:extLst>
              <a:ext uri="{FF2B5EF4-FFF2-40B4-BE49-F238E27FC236}">
                <a16:creationId xmlns:a16="http://schemas.microsoft.com/office/drawing/2014/main" id="{8E02D122-E4C0-2B4D-8F1B-A3ED25198A25}"/>
              </a:ext>
            </a:extLst>
          </p:cNvPr>
          <p:cNvSpPr>
            <a:spLocks noGrp="1"/>
          </p:cNvSpPr>
          <p:nvPr>
            <p:ph type="body" sz="quarter" idx="15" hasCustomPrompt="1"/>
          </p:nvPr>
        </p:nvSpPr>
        <p:spPr>
          <a:xfrm>
            <a:off x="1338005" y="34718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5" name="Text Placeholder 4">
            <a:extLst>
              <a:ext uri="{FF2B5EF4-FFF2-40B4-BE49-F238E27FC236}">
                <a16:creationId xmlns:a16="http://schemas.microsoft.com/office/drawing/2014/main" id="{00D27FCF-A5B3-AC40-95D5-4D00046A9389}"/>
              </a:ext>
            </a:extLst>
          </p:cNvPr>
          <p:cNvSpPr>
            <a:spLocks noGrp="1"/>
          </p:cNvSpPr>
          <p:nvPr>
            <p:ph type="body" sz="quarter" idx="16" hasCustomPrompt="1"/>
          </p:nvPr>
        </p:nvSpPr>
        <p:spPr>
          <a:xfrm>
            <a:off x="6130925" y="2579688"/>
            <a:ext cx="5222875" cy="3629025"/>
          </a:xfrm>
          <a:prstGeom prst="rect">
            <a:avLst/>
          </a:prstGeom>
        </p:spPr>
        <p:txBody>
          <a:bodyPr/>
          <a:lstStyle>
            <a:lvl1pPr marL="0" indent="0">
              <a:lnSpc>
                <a:spcPts val="2220"/>
              </a:lnSpc>
              <a:buNone/>
              <a:defRPr sz="1600"/>
            </a:lvl1pPr>
            <a:lvl5pPr marL="1828800" indent="0">
              <a:buNone/>
              <a:defRPr sz="1100"/>
            </a:lvl5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a:t>
            </a:r>
          </a:p>
          <a:p>
            <a:pPr lvl="4"/>
            <a:endParaRPr lang="en-US"/>
          </a:p>
        </p:txBody>
      </p:sp>
    </p:spTree>
    <p:extLst>
      <p:ext uri="{BB962C8B-B14F-4D97-AF65-F5344CB8AC3E}">
        <p14:creationId xmlns:p14="http://schemas.microsoft.com/office/powerpoint/2010/main" val="11525261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2 (Wealthier)">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47699C9-36B7-2A40-8384-8E89BA6902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8" name="Rectangle 7">
            <a:extLst>
              <a:ext uri="{FF2B5EF4-FFF2-40B4-BE49-F238E27FC236}">
                <a16:creationId xmlns:a16="http://schemas.microsoft.com/office/drawing/2014/main" id="{A62165CA-B53B-3E4B-A53F-96AA7617807D}"/>
              </a:ext>
            </a:extLst>
          </p:cNvPr>
          <p:cNvSpPr/>
          <p:nvPr/>
        </p:nvSpPr>
        <p:spPr>
          <a:xfrm>
            <a:off x="0" y="1"/>
            <a:ext cx="5629275" cy="6858000"/>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2"/>
              </a:solidFill>
            </a:endParaRPr>
          </a:p>
        </p:txBody>
      </p:sp>
      <p:cxnSp>
        <p:nvCxnSpPr>
          <p:cNvPr id="17" name="Straight Connector 16">
            <a:extLst>
              <a:ext uri="{FF2B5EF4-FFF2-40B4-BE49-F238E27FC236}">
                <a16:creationId xmlns:a16="http://schemas.microsoft.com/office/drawing/2014/main" id="{7C327553-39D9-A948-83EA-774396E07934}"/>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32" name="Text Placeholder 24">
            <a:extLst>
              <a:ext uri="{FF2B5EF4-FFF2-40B4-BE49-F238E27FC236}">
                <a16:creationId xmlns:a16="http://schemas.microsoft.com/office/drawing/2014/main" id="{AB8C2A6D-1C05-D34C-8F5E-E7D5438ABC1F}"/>
              </a:ext>
            </a:extLst>
          </p:cNvPr>
          <p:cNvSpPr>
            <a:spLocks noGrp="1"/>
          </p:cNvSpPr>
          <p:nvPr>
            <p:ph type="body" sz="quarter" idx="16" hasCustomPrompt="1"/>
          </p:nvPr>
        </p:nvSpPr>
        <p:spPr>
          <a:xfrm>
            <a:off x="5863818" y="2002204"/>
            <a:ext cx="5637620" cy="343780"/>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3" name="Text Placeholder 24">
            <a:extLst>
              <a:ext uri="{FF2B5EF4-FFF2-40B4-BE49-F238E27FC236}">
                <a16:creationId xmlns:a16="http://schemas.microsoft.com/office/drawing/2014/main" id="{4FA8E47D-F781-F741-A501-BF610A3BA234}"/>
              </a:ext>
            </a:extLst>
          </p:cNvPr>
          <p:cNvSpPr>
            <a:spLocks noGrp="1"/>
          </p:cNvSpPr>
          <p:nvPr>
            <p:ph type="body" sz="quarter" idx="14" hasCustomPrompt="1"/>
          </p:nvPr>
        </p:nvSpPr>
        <p:spPr>
          <a:xfrm>
            <a:off x="1237069" y="1116531"/>
            <a:ext cx="3991233" cy="1737140"/>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34" name="Text Placeholder 26">
            <a:extLst>
              <a:ext uri="{FF2B5EF4-FFF2-40B4-BE49-F238E27FC236}">
                <a16:creationId xmlns:a16="http://schemas.microsoft.com/office/drawing/2014/main" id="{9B32D4C7-063C-A54A-BFE0-2608E7610E90}"/>
              </a:ext>
            </a:extLst>
          </p:cNvPr>
          <p:cNvSpPr>
            <a:spLocks noGrp="1"/>
          </p:cNvSpPr>
          <p:nvPr>
            <p:ph type="body" sz="quarter" idx="15" hasCustomPrompt="1"/>
          </p:nvPr>
        </p:nvSpPr>
        <p:spPr>
          <a:xfrm>
            <a:off x="1232307" y="30146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35" name="Text Placeholder 26">
            <a:extLst>
              <a:ext uri="{FF2B5EF4-FFF2-40B4-BE49-F238E27FC236}">
                <a16:creationId xmlns:a16="http://schemas.microsoft.com/office/drawing/2014/main" id="{194F984A-A071-B34F-9AD2-1A5251D5DF13}"/>
              </a:ext>
            </a:extLst>
          </p:cNvPr>
          <p:cNvSpPr>
            <a:spLocks noGrp="1"/>
          </p:cNvSpPr>
          <p:nvPr>
            <p:ph type="body" sz="quarter" idx="17" hasCustomPrompt="1"/>
          </p:nvPr>
        </p:nvSpPr>
        <p:spPr>
          <a:xfrm>
            <a:off x="5863818" y="2444988"/>
            <a:ext cx="564288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6" name="Text Placeholder 24">
            <a:extLst>
              <a:ext uri="{FF2B5EF4-FFF2-40B4-BE49-F238E27FC236}">
                <a16:creationId xmlns:a16="http://schemas.microsoft.com/office/drawing/2014/main" id="{6BB4826B-FCED-B645-A3E6-DE7A72CE4312}"/>
              </a:ext>
            </a:extLst>
          </p:cNvPr>
          <p:cNvSpPr>
            <a:spLocks noGrp="1"/>
          </p:cNvSpPr>
          <p:nvPr>
            <p:ph type="body" sz="quarter" idx="18" hasCustomPrompt="1"/>
          </p:nvPr>
        </p:nvSpPr>
        <p:spPr>
          <a:xfrm>
            <a:off x="5863819" y="370064"/>
            <a:ext cx="5642382"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7" name="Text Placeholder 26">
            <a:extLst>
              <a:ext uri="{FF2B5EF4-FFF2-40B4-BE49-F238E27FC236}">
                <a16:creationId xmlns:a16="http://schemas.microsoft.com/office/drawing/2014/main" id="{B2819E3A-A3E1-A84D-AFE4-BCB5E7ECBFDB}"/>
              </a:ext>
            </a:extLst>
          </p:cNvPr>
          <p:cNvSpPr>
            <a:spLocks noGrp="1"/>
          </p:cNvSpPr>
          <p:nvPr>
            <p:ph type="body" sz="quarter" idx="19" hasCustomPrompt="1"/>
          </p:nvPr>
        </p:nvSpPr>
        <p:spPr>
          <a:xfrm>
            <a:off x="5863819" y="870427"/>
            <a:ext cx="5647144"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8" name="Text Placeholder 24">
            <a:extLst>
              <a:ext uri="{FF2B5EF4-FFF2-40B4-BE49-F238E27FC236}">
                <a16:creationId xmlns:a16="http://schemas.microsoft.com/office/drawing/2014/main" id="{6C911399-D629-634A-8294-EC1172136878}"/>
              </a:ext>
            </a:extLst>
          </p:cNvPr>
          <p:cNvSpPr>
            <a:spLocks noGrp="1"/>
          </p:cNvSpPr>
          <p:nvPr>
            <p:ph type="body" sz="quarter" idx="20" hasCustomPrompt="1"/>
          </p:nvPr>
        </p:nvSpPr>
        <p:spPr>
          <a:xfrm>
            <a:off x="5878899" y="3582988"/>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9" name="Text Placeholder 26">
            <a:extLst>
              <a:ext uri="{FF2B5EF4-FFF2-40B4-BE49-F238E27FC236}">
                <a16:creationId xmlns:a16="http://schemas.microsoft.com/office/drawing/2014/main" id="{CC2B093D-CF74-E945-A20A-167445E1F9E9}"/>
              </a:ext>
            </a:extLst>
          </p:cNvPr>
          <p:cNvSpPr>
            <a:spLocks noGrp="1"/>
          </p:cNvSpPr>
          <p:nvPr>
            <p:ph type="body" sz="quarter" idx="21" hasCustomPrompt="1"/>
          </p:nvPr>
        </p:nvSpPr>
        <p:spPr>
          <a:xfrm>
            <a:off x="5878899" y="4070351"/>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2" name="Text Placeholder 24">
            <a:extLst>
              <a:ext uri="{FF2B5EF4-FFF2-40B4-BE49-F238E27FC236}">
                <a16:creationId xmlns:a16="http://schemas.microsoft.com/office/drawing/2014/main" id="{F622F887-348D-3C45-BF93-65C8A01B8E64}"/>
              </a:ext>
            </a:extLst>
          </p:cNvPr>
          <p:cNvSpPr>
            <a:spLocks noGrp="1"/>
          </p:cNvSpPr>
          <p:nvPr>
            <p:ph type="body" sz="quarter" idx="22" hasCustomPrompt="1"/>
          </p:nvPr>
        </p:nvSpPr>
        <p:spPr>
          <a:xfrm>
            <a:off x="5888745" y="5156201"/>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4" name="Text Placeholder 26">
            <a:extLst>
              <a:ext uri="{FF2B5EF4-FFF2-40B4-BE49-F238E27FC236}">
                <a16:creationId xmlns:a16="http://schemas.microsoft.com/office/drawing/2014/main" id="{B0452B9A-F158-EC4A-A84C-1E6BE591B8C8}"/>
              </a:ext>
            </a:extLst>
          </p:cNvPr>
          <p:cNvSpPr>
            <a:spLocks noGrp="1"/>
          </p:cNvSpPr>
          <p:nvPr>
            <p:ph type="body" sz="quarter" idx="23" hasCustomPrompt="1"/>
          </p:nvPr>
        </p:nvSpPr>
        <p:spPr>
          <a:xfrm>
            <a:off x="5893508" y="5624512"/>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Box 44">
            <a:extLst>
              <a:ext uri="{FF2B5EF4-FFF2-40B4-BE49-F238E27FC236}">
                <a16:creationId xmlns:a16="http://schemas.microsoft.com/office/drawing/2014/main" id="{373779EC-1B60-4C49-8FC0-357DA6CB1A6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35452798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4 (Wealthi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195263-5946-ED4E-8531-45B70C16145D}"/>
              </a:ext>
            </a:extLst>
          </p:cNvPr>
          <p:cNvSpPr/>
          <p:nvPr/>
        </p:nvSpPr>
        <p:spPr>
          <a:xfrm>
            <a:off x="10644188" y="1"/>
            <a:ext cx="1547812" cy="6858000"/>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5D68BBC-5E2F-2848-946B-97769E06CD43}"/>
              </a:ext>
            </a:extLst>
          </p:cNvPr>
          <p:cNvSpPr>
            <a:spLocks noGrp="1"/>
          </p:cNvSpPr>
          <p:nvPr>
            <p:ph type="sldNum" sz="quarter" idx="12"/>
          </p:nvPr>
        </p:nvSpPr>
        <p:spPr/>
        <p:txBody>
          <a:bodyPr/>
          <a:lstStyle>
            <a:lvl1pPr>
              <a:defRPr>
                <a:solidFill>
                  <a:schemeClr val="bg1">
                    <a:lumMod val="95000"/>
                  </a:schemeClr>
                </a:solidFill>
              </a:defRPr>
            </a:lvl1pPr>
          </a:lstStyle>
          <a:p>
            <a:fld id="{887A9567-B06F-C940-B410-F4F3929FAE7F}" type="slidenum">
              <a:rPr lang="en-US" smtClean="0"/>
              <a:pPr/>
              <a:t>‹#›</a:t>
            </a:fld>
            <a:endParaRPr lang="en-US"/>
          </a:p>
        </p:txBody>
      </p:sp>
      <p:sp>
        <p:nvSpPr>
          <p:cNvPr id="15" name="TextBox 14">
            <a:extLst>
              <a:ext uri="{FF2B5EF4-FFF2-40B4-BE49-F238E27FC236}">
                <a16:creationId xmlns:a16="http://schemas.microsoft.com/office/drawing/2014/main" id="{14476BA3-1387-D247-AFD1-452941AD954A}"/>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1">
                    <a:lumMod val="95000"/>
                  </a:schemeClr>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1">
                    <a:lumMod val="95000"/>
                  </a:schemeClr>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6" name="Text Placeholder 2">
            <a:extLst>
              <a:ext uri="{FF2B5EF4-FFF2-40B4-BE49-F238E27FC236}">
                <a16:creationId xmlns:a16="http://schemas.microsoft.com/office/drawing/2014/main" id="{67439CD8-EF21-224F-A4CB-8126482158ED}"/>
              </a:ext>
            </a:extLst>
          </p:cNvPr>
          <p:cNvSpPr>
            <a:spLocks noGrp="1"/>
          </p:cNvSpPr>
          <p:nvPr>
            <p:ph type="body" sz="quarter" idx="14" hasCustomPrompt="1"/>
          </p:nvPr>
        </p:nvSpPr>
        <p:spPr>
          <a:xfrm>
            <a:off x="1043438" y="1187954"/>
            <a:ext cx="3498668" cy="606091"/>
          </a:xfrm>
          <a:prstGeom prst="rect">
            <a:avLst/>
          </a:prstGeom>
        </p:spPr>
        <p:txBody>
          <a:bodyPr/>
          <a:lstStyle>
            <a:lvl1pPr marL="0" indent="0">
              <a:buNone/>
              <a:defRPr sz="2800">
                <a:latin typeface="+mj-lt"/>
              </a:defRPr>
            </a:lvl1pPr>
          </a:lstStyle>
          <a:p>
            <a:pPr lvl="0"/>
            <a:r>
              <a:rPr lang="en-US"/>
              <a:t>Lorem ipsum</a:t>
            </a:r>
          </a:p>
          <a:p>
            <a:pPr lvl="0"/>
            <a:endParaRPr lang="en-US"/>
          </a:p>
          <a:p>
            <a:pPr lvl="0"/>
            <a:endParaRPr lang="en-US"/>
          </a:p>
        </p:txBody>
      </p:sp>
      <p:sp>
        <p:nvSpPr>
          <p:cNvPr id="17" name="Text Placeholder 4">
            <a:extLst>
              <a:ext uri="{FF2B5EF4-FFF2-40B4-BE49-F238E27FC236}">
                <a16:creationId xmlns:a16="http://schemas.microsoft.com/office/drawing/2014/main" id="{C4D28252-5E35-F046-BDCC-CC0734B9231A}"/>
              </a:ext>
            </a:extLst>
          </p:cNvPr>
          <p:cNvSpPr>
            <a:spLocks noGrp="1"/>
          </p:cNvSpPr>
          <p:nvPr>
            <p:ph type="body" sz="quarter" idx="15" hasCustomPrompt="1"/>
          </p:nvPr>
        </p:nvSpPr>
        <p:spPr>
          <a:xfrm>
            <a:off x="1043439" y="1794045"/>
            <a:ext cx="7667424" cy="4197180"/>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Tree>
    <p:extLst>
      <p:ext uri="{BB962C8B-B14F-4D97-AF65-F5344CB8AC3E}">
        <p14:creationId xmlns:p14="http://schemas.microsoft.com/office/powerpoint/2010/main" val="165949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47699C9-36B7-2A40-8384-8E89BA6902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8" name="Rectangle 7">
            <a:extLst>
              <a:ext uri="{FF2B5EF4-FFF2-40B4-BE49-F238E27FC236}">
                <a16:creationId xmlns:a16="http://schemas.microsoft.com/office/drawing/2014/main" id="{A62165CA-B53B-3E4B-A53F-96AA7617807D}"/>
              </a:ext>
            </a:extLst>
          </p:cNvPr>
          <p:cNvSpPr/>
          <p:nvPr/>
        </p:nvSpPr>
        <p:spPr>
          <a:xfrm>
            <a:off x="0" y="1"/>
            <a:ext cx="562927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cxnSp>
        <p:nvCxnSpPr>
          <p:cNvPr id="17" name="Straight Connector 16">
            <a:extLst>
              <a:ext uri="{FF2B5EF4-FFF2-40B4-BE49-F238E27FC236}">
                <a16:creationId xmlns:a16="http://schemas.microsoft.com/office/drawing/2014/main" id="{7C327553-39D9-A948-83EA-774396E07934}"/>
              </a:ext>
            </a:extLst>
          </p:cNvPr>
          <p:cNvCxnSpPr/>
          <p:nvPr/>
        </p:nvCxnSpPr>
        <p:spPr>
          <a:xfrm>
            <a:off x="881063" y="5800725"/>
            <a:ext cx="0" cy="1285875"/>
          </a:xfrm>
          <a:prstGeom prst="line">
            <a:avLst/>
          </a:prstGeom>
          <a:ln/>
        </p:spPr>
        <p:style>
          <a:lnRef idx="1">
            <a:schemeClr val="accent2"/>
          </a:lnRef>
          <a:fillRef idx="0">
            <a:schemeClr val="accent2"/>
          </a:fillRef>
          <a:effectRef idx="0">
            <a:schemeClr val="accent2"/>
          </a:effectRef>
          <a:fontRef idx="minor">
            <a:schemeClr val="tx1"/>
          </a:fontRef>
        </p:style>
      </p:cxnSp>
      <p:sp>
        <p:nvSpPr>
          <p:cNvPr id="32" name="Text Placeholder 24">
            <a:extLst>
              <a:ext uri="{FF2B5EF4-FFF2-40B4-BE49-F238E27FC236}">
                <a16:creationId xmlns:a16="http://schemas.microsoft.com/office/drawing/2014/main" id="{AB8C2A6D-1C05-D34C-8F5E-E7D5438ABC1F}"/>
              </a:ext>
            </a:extLst>
          </p:cNvPr>
          <p:cNvSpPr>
            <a:spLocks noGrp="1"/>
          </p:cNvSpPr>
          <p:nvPr>
            <p:ph type="body" sz="quarter" idx="16" hasCustomPrompt="1"/>
          </p:nvPr>
        </p:nvSpPr>
        <p:spPr>
          <a:xfrm>
            <a:off x="5863818" y="2002204"/>
            <a:ext cx="5637620" cy="343780"/>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3" name="Text Placeholder 24">
            <a:extLst>
              <a:ext uri="{FF2B5EF4-FFF2-40B4-BE49-F238E27FC236}">
                <a16:creationId xmlns:a16="http://schemas.microsoft.com/office/drawing/2014/main" id="{4FA8E47D-F781-F741-A501-BF610A3BA234}"/>
              </a:ext>
            </a:extLst>
          </p:cNvPr>
          <p:cNvSpPr>
            <a:spLocks noGrp="1"/>
          </p:cNvSpPr>
          <p:nvPr>
            <p:ph type="body" sz="quarter" idx="14" hasCustomPrompt="1"/>
          </p:nvPr>
        </p:nvSpPr>
        <p:spPr>
          <a:xfrm>
            <a:off x="1237069" y="1116531"/>
            <a:ext cx="3991233" cy="1737140"/>
          </a:xfrm>
          <a:prstGeom prst="rect">
            <a:avLst/>
          </a:prstGeom>
        </p:spPr>
        <p:txBody>
          <a:bodyPr/>
          <a:lstStyle>
            <a:lvl1pPr marL="0" indent="0">
              <a:buNone/>
              <a:defRPr sz="6000">
                <a:solidFill>
                  <a:schemeClr val="bg1"/>
                </a:solidFill>
                <a:latin typeface="+mj-lt"/>
              </a:defRPr>
            </a:lvl1pPr>
          </a:lstStyle>
          <a:p>
            <a:pPr lvl="0"/>
            <a:r>
              <a:rPr lang="en-US"/>
              <a:t>Section Title</a:t>
            </a:r>
          </a:p>
        </p:txBody>
      </p:sp>
      <p:sp>
        <p:nvSpPr>
          <p:cNvPr id="34" name="Text Placeholder 26">
            <a:extLst>
              <a:ext uri="{FF2B5EF4-FFF2-40B4-BE49-F238E27FC236}">
                <a16:creationId xmlns:a16="http://schemas.microsoft.com/office/drawing/2014/main" id="{9B32D4C7-063C-A54A-BFE0-2608E7610E90}"/>
              </a:ext>
            </a:extLst>
          </p:cNvPr>
          <p:cNvSpPr>
            <a:spLocks noGrp="1"/>
          </p:cNvSpPr>
          <p:nvPr>
            <p:ph type="body" sz="quarter" idx="15" hasCustomPrompt="1"/>
          </p:nvPr>
        </p:nvSpPr>
        <p:spPr>
          <a:xfrm>
            <a:off x="1232307" y="3014662"/>
            <a:ext cx="3995995" cy="914400"/>
          </a:xfrm>
          <a:prstGeom prst="rect">
            <a:avLst/>
          </a:prstGeom>
        </p:spPr>
        <p:txBody>
          <a:bodyPr/>
          <a:lstStyle>
            <a:lvl1pPr marL="0" indent="0">
              <a:buNone/>
              <a:defRPr sz="2000">
                <a:solidFill>
                  <a:schemeClr val="bg1"/>
                </a:solidFill>
              </a:defRPr>
            </a:lvl1pPr>
          </a:lstStyle>
          <a:p>
            <a:pPr lvl="0"/>
            <a:r>
              <a:rPr lang="en-US"/>
              <a:t>Subtitle</a:t>
            </a:r>
          </a:p>
        </p:txBody>
      </p:sp>
      <p:sp>
        <p:nvSpPr>
          <p:cNvPr id="35" name="Text Placeholder 26">
            <a:extLst>
              <a:ext uri="{FF2B5EF4-FFF2-40B4-BE49-F238E27FC236}">
                <a16:creationId xmlns:a16="http://schemas.microsoft.com/office/drawing/2014/main" id="{194F984A-A071-B34F-9AD2-1A5251D5DF13}"/>
              </a:ext>
            </a:extLst>
          </p:cNvPr>
          <p:cNvSpPr>
            <a:spLocks noGrp="1"/>
          </p:cNvSpPr>
          <p:nvPr>
            <p:ph type="body" sz="quarter" idx="17" hasCustomPrompt="1"/>
          </p:nvPr>
        </p:nvSpPr>
        <p:spPr>
          <a:xfrm>
            <a:off x="5863818" y="2444988"/>
            <a:ext cx="564288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6" name="Text Placeholder 24">
            <a:extLst>
              <a:ext uri="{FF2B5EF4-FFF2-40B4-BE49-F238E27FC236}">
                <a16:creationId xmlns:a16="http://schemas.microsoft.com/office/drawing/2014/main" id="{6BB4826B-FCED-B645-A3E6-DE7A72CE4312}"/>
              </a:ext>
            </a:extLst>
          </p:cNvPr>
          <p:cNvSpPr>
            <a:spLocks noGrp="1"/>
          </p:cNvSpPr>
          <p:nvPr>
            <p:ph type="body" sz="quarter" idx="18" hasCustomPrompt="1"/>
          </p:nvPr>
        </p:nvSpPr>
        <p:spPr>
          <a:xfrm>
            <a:off x="5863819" y="370064"/>
            <a:ext cx="5642382"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7" name="Text Placeholder 26">
            <a:extLst>
              <a:ext uri="{FF2B5EF4-FFF2-40B4-BE49-F238E27FC236}">
                <a16:creationId xmlns:a16="http://schemas.microsoft.com/office/drawing/2014/main" id="{B2819E3A-A3E1-A84D-AFE4-BCB5E7ECBFDB}"/>
              </a:ext>
            </a:extLst>
          </p:cNvPr>
          <p:cNvSpPr>
            <a:spLocks noGrp="1"/>
          </p:cNvSpPr>
          <p:nvPr>
            <p:ph type="body" sz="quarter" idx="19" hasCustomPrompt="1"/>
          </p:nvPr>
        </p:nvSpPr>
        <p:spPr>
          <a:xfrm>
            <a:off x="5863819" y="870427"/>
            <a:ext cx="5647144"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38" name="Text Placeholder 24">
            <a:extLst>
              <a:ext uri="{FF2B5EF4-FFF2-40B4-BE49-F238E27FC236}">
                <a16:creationId xmlns:a16="http://schemas.microsoft.com/office/drawing/2014/main" id="{6C911399-D629-634A-8294-EC1172136878}"/>
              </a:ext>
            </a:extLst>
          </p:cNvPr>
          <p:cNvSpPr>
            <a:spLocks noGrp="1"/>
          </p:cNvSpPr>
          <p:nvPr>
            <p:ph type="body" sz="quarter" idx="20" hasCustomPrompt="1"/>
          </p:nvPr>
        </p:nvSpPr>
        <p:spPr>
          <a:xfrm>
            <a:off x="5878899" y="3582988"/>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9" name="Text Placeholder 26">
            <a:extLst>
              <a:ext uri="{FF2B5EF4-FFF2-40B4-BE49-F238E27FC236}">
                <a16:creationId xmlns:a16="http://schemas.microsoft.com/office/drawing/2014/main" id="{CC2B093D-CF74-E945-A20A-167445E1F9E9}"/>
              </a:ext>
            </a:extLst>
          </p:cNvPr>
          <p:cNvSpPr>
            <a:spLocks noGrp="1"/>
          </p:cNvSpPr>
          <p:nvPr>
            <p:ph type="body" sz="quarter" idx="21" hasCustomPrompt="1"/>
          </p:nvPr>
        </p:nvSpPr>
        <p:spPr>
          <a:xfrm>
            <a:off x="5878899" y="4070351"/>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2" name="Text Placeholder 24">
            <a:extLst>
              <a:ext uri="{FF2B5EF4-FFF2-40B4-BE49-F238E27FC236}">
                <a16:creationId xmlns:a16="http://schemas.microsoft.com/office/drawing/2014/main" id="{F622F887-348D-3C45-BF93-65C8A01B8E64}"/>
              </a:ext>
            </a:extLst>
          </p:cNvPr>
          <p:cNvSpPr>
            <a:spLocks noGrp="1"/>
          </p:cNvSpPr>
          <p:nvPr>
            <p:ph type="body" sz="quarter" idx="22" hasCustomPrompt="1"/>
          </p:nvPr>
        </p:nvSpPr>
        <p:spPr>
          <a:xfrm>
            <a:off x="5888745" y="5156201"/>
            <a:ext cx="5607458" cy="376238"/>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4" name="Text Placeholder 26">
            <a:extLst>
              <a:ext uri="{FF2B5EF4-FFF2-40B4-BE49-F238E27FC236}">
                <a16:creationId xmlns:a16="http://schemas.microsoft.com/office/drawing/2014/main" id="{B0452B9A-F158-EC4A-A84C-1E6BE591B8C8}"/>
              </a:ext>
            </a:extLst>
          </p:cNvPr>
          <p:cNvSpPr>
            <a:spLocks noGrp="1"/>
          </p:cNvSpPr>
          <p:nvPr>
            <p:ph type="body" sz="quarter" idx="23" hasCustomPrompt="1"/>
          </p:nvPr>
        </p:nvSpPr>
        <p:spPr>
          <a:xfrm>
            <a:off x="5893508" y="5624512"/>
            <a:ext cx="5612693" cy="914400"/>
          </a:xfrm>
          <a:prstGeom prst="rect">
            <a:avLst/>
          </a:prstGeom>
        </p:spPr>
        <p:txBody>
          <a:bodyPr/>
          <a:lstStyle>
            <a:lvl1pPr marL="0" indent="0">
              <a:lnSpc>
                <a:spcPts val="2120"/>
              </a:lnSpc>
              <a:buNone/>
              <a:defRPr sz="1200">
                <a:solidFill>
                  <a:schemeClr val="tx1"/>
                </a:solidFill>
              </a:defRPr>
            </a:lvl1pPr>
          </a:lstStyle>
          <a:p>
            <a:pPr lvl="0"/>
            <a:r>
              <a:rPr lang="en-CA" sz="16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600" err="1">
                <a:latin typeface="Roboto Light" panose="02000000000000000000" pitchFamily="2" charset="0"/>
                <a:ea typeface="Roboto Light" panose="02000000000000000000" pitchFamily="2" charset="0"/>
                <a:cs typeface="Roboto Light" panose="02000000000000000000" pitchFamily="2" charset="0"/>
              </a:rPr>
              <a:t>amet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consectetur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adipiscing</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elit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sed</a:t>
            </a:r>
            <a:r>
              <a:rPr lang="en-CA" sz="1600">
                <a:latin typeface="Roboto Light" panose="02000000000000000000" pitchFamily="2" charset="0"/>
                <a:ea typeface="Roboto Light" panose="02000000000000000000" pitchFamily="2" charset="0"/>
                <a:cs typeface="Roboto Light" panose="02000000000000000000" pitchFamily="2" charset="0"/>
              </a:rPr>
              <a:t> do </a:t>
            </a:r>
            <a:r>
              <a:rPr lang="en-CA" sz="1600" err="1">
                <a:latin typeface="Roboto Light" panose="02000000000000000000" pitchFamily="2" charset="0"/>
                <a:ea typeface="Roboto Light" panose="02000000000000000000" pitchFamily="2" charset="0"/>
                <a:cs typeface="Roboto Light" panose="02000000000000000000" pitchFamily="2" charset="0"/>
              </a:rPr>
              <a:t>eiusmod</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tempor</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incididunt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ut</a:t>
            </a:r>
            <a:r>
              <a:rPr lang="en-CA" sz="1600">
                <a:latin typeface="Roboto Light" panose="02000000000000000000" pitchFamily="2" charset="0"/>
                <a:ea typeface="Roboto Light" panose="02000000000000000000" pitchFamily="2" charset="0"/>
                <a:cs typeface="Roboto Light" panose="02000000000000000000" pitchFamily="2" charset="0"/>
              </a:rPr>
              <a:t> </a:t>
            </a:r>
            <a:r>
              <a:rPr lang="en-CA" sz="1600" err="1">
                <a:latin typeface="Roboto Light" panose="02000000000000000000" pitchFamily="2" charset="0"/>
                <a:ea typeface="Roboto Light" panose="02000000000000000000" pitchFamily="2" charset="0"/>
                <a:cs typeface="Roboto Light" panose="02000000000000000000" pitchFamily="2" charset="0"/>
              </a:rPr>
              <a:t>labore</a:t>
            </a:r>
            <a:r>
              <a:rPr lang="en-CA" sz="1600">
                <a:latin typeface="Roboto Light" panose="02000000000000000000" pitchFamily="2" charset="0"/>
                <a:ea typeface="Roboto Light" panose="02000000000000000000" pitchFamily="2" charset="0"/>
                <a:cs typeface="Roboto Light" panose="02000000000000000000" pitchFamily="2" charset="0"/>
              </a:rPr>
              <a:t> et dolore magna </a:t>
            </a:r>
            <a:r>
              <a:rPr lang="en-CA" sz="1600" err="1">
                <a:latin typeface="Roboto Light" panose="02000000000000000000" pitchFamily="2" charset="0"/>
                <a:ea typeface="Roboto Light" panose="02000000000000000000" pitchFamily="2" charset="0"/>
                <a:cs typeface="Roboto Light" panose="02000000000000000000" pitchFamily="2" charset="0"/>
              </a:rPr>
              <a:t>aliqua</a:t>
            </a:r>
            <a:r>
              <a:rPr lang="en-CA" sz="16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Box 44">
            <a:extLst>
              <a:ext uri="{FF2B5EF4-FFF2-40B4-BE49-F238E27FC236}">
                <a16:creationId xmlns:a16="http://schemas.microsoft.com/office/drawing/2014/main" id="{373779EC-1B60-4C49-8FC0-357DA6CB1A6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28484162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takeholder (Wealthi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F726052-FC61-C141-B305-324A8FCDE81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7" name="Rectangle 6">
            <a:extLst>
              <a:ext uri="{FF2B5EF4-FFF2-40B4-BE49-F238E27FC236}">
                <a16:creationId xmlns:a16="http://schemas.microsoft.com/office/drawing/2014/main" id="{85B49FA8-FC51-384C-A473-19AD2ED9C9AC}"/>
              </a:ext>
            </a:extLst>
          </p:cNvPr>
          <p:cNvSpPr/>
          <p:nvPr/>
        </p:nvSpPr>
        <p:spPr>
          <a:xfrm>
            <a:off x="0" y="909637"/>
            <a:ext cx="5629275" cy="6029325"/>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A758AA8E-5563-7E48-A6F3-0477F04BBD5B}"/>
              </a:ext>
            </a:extLst>
          </p:cNvPr>
          <p:cNvCxnSpPr/>
          <p:nvPr/>
        </p:nvCxnSpPr>
        <p:spPr>
          <a:xfrm>
            <a:off x="881063" y="5800725"/>
            <a:ext cx="0" cy="1285875"/>
          </a:xfrm>
          <a:prstGeom prst="line">
            <a:avLst/>
          </a:prstGeom>
          <a:ln>
            <a:solidFill>
              <a:schemeClr val="bg1"/>
            </a:solidFill>
          </a:ln>
        </p:spPr>
        <p:style>
          <a:lnRef idx="1">
            <a:schemeClr val="accent2"/>
          </a:lnRef>
          <a:fillRef idx="0">
            <a:schemeClr val="accent2"/>
          </a:fillRef>
          <a:effectRef idx="0">
            <a:schemeClr val="accent2"/>
          </a:effectRef>
          <a:fontRef idx="minor">
            <a:schemeClr val="tx1"/>
          </a:fontRef>
        </p:style>
      </p:cxnSp>
      <p:sp>
        <p:nvSpPr>
          <p:cNvPr id="25" name="Picture Placeholder 2">
            <a:extLst>
              <a:ext uri="{FF2B5EF4-FFF2-40B4-BE49-F238E27FC236}">
                <a16:creationId xmlns:a16="http://schemas.microsoft.com/office/drawing/2014/main" id="{ACE8BAE1-A900-8845-81FD-7D84FE57E4CC}"/>
              </a:ext>
            </a:extLst>
          </p:cNvPr>
          <p:cNvSpPr>
            <a:spLocks noGrp="1"/>
          </p:cNvSpPr>
          <p:nvPr>
            <p:ph type="pic" sz="quarter" idx="13"/>
          </p:nvPr>
        </p:nvSpPr>
        <p:spPr>
          <a:xfrm>
            <a:off x="1518969" y="1730247"/>
            <a:ext cx="2591335" cy="2549525"/>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3" name="Text Placeholder 2">
            <a:extLst>
              <a:ext uri="{FF2B5EF4-FFF2-40B4-BE49-F238E27FC236}">
                <a16:creationId xmlns:a16="http://schemas.microsoft.com/office/drawing/2014/main" id="{ABDD3402-D870-6A41-AC7E-2F27DBD3C5DF}"/>
              </a:ext>
            </a:extLst>
          </p:cNvPr>
          <p:cNvSpPr>
            <a:spLocks noGrp="1"/>
          </p:cNvSpPr>
          <p:nvPr>
            <p:ph type="body" sz="quarter" idx="14"/>
          </p:nvPr>
        </p:nvSpPr>
        <p:spPr>
          <a:xfrm>
            <a:off x="1519238" y="4538663"/>
            <a:ext cx="3630278" cy="401637"/>
          </a:xfrm>
          <a:prstGeom prst="rect">
            <a:avLst/>
          </a:prstGeom>
        </p:spPr>
        <p:txBody>
          <a:bodyPr/>
          <a:lstStyle>
            <a:lvl1pPr marL="0" indent="0">
              <a:buNone/>
              <a:defRPr sz="1800" cap="all" baseline="0">
                <a:solidFill>
                  <a:schemeClr val="bg1"/>
                </a:solidFill>
                <a:latin typeface="+mj-lt"/>
              </a:defRPr>
            </a:lvl1pPr>
          </a:lstStyle>
          <a:p>
            <a:pPr lvl="0"/>
            <a:r>
              <a:rPr lang="fr-FR"/>
              <a:t>Cliquez pour modifier les styles du texte du masque</a:t>
            </a:r>
          </a:p>
        </p:txBody>
      </p:sp>
      <p:sp>
        <p:nvSpPr>
          <p:cNvPr id="5" name="Text Placeholder 4">
            <a:extLst>
              <a:ext uri="{FF2B5EF4-FFF2-40B4-BE49-F238E27FC236}">
                <a16:creationId xmlns:a16="http://schemas.microsoft.com/office/drawing/2014/main" id="{F6064F7B-EF64-7B48-BAAD-EF281C7D5A65}"/>
              </a:ext>
            </a:extLst>
          </p:cNvPr>
          <p:cNvSpPr>
            <a:spLocks noGrp="1"/>
          </p:cNvSpPr>
          <p:nvPr>
            <p:ph type="body" sz="quarter" idx="15"/>
          </p:nvPr>
        </p:nvSpPr>
        <p:spPr>
          <a:xfrm>
            <a:off x="1519238" y="4940300"/>
            <a:ext cx="3630612" cy="1008063"/>
          </a:xfrm>
          <a:prstGeom prst="rect">
            <a:avLst/>
          </a:prstGeom>
        </p:spPr>
        <p:txBody>
          <a:bodyPr/>
          <a:lstStyle>
            <a:lvl1pPr marL="0" indent="0">
              <a:buNone/>
              <a:defRPr sz="1400">
                <a:solidFill>
                  <a:schemeClr val="bg1"/>
                </a:solidFill>
              </a:defRPr>
            </a:lvl1pPr>
          </a:lstStyle>
          <a:p>
            <a:pPr lvl="0"/>
            <a:r>
              <a:rPr lang="fr-FR"/>
              <a:t>Cliquez pour modifier les styles du texte du masque</a:t>
            </a:r>
          </a:p>
        </p:txBody>
      </p:sp>
      <p:sp>
        <p:nvSpPr>
          <p:cNvPr id="9" name="Text Placeholder 8">
            <a:extLst>
              <a:ext uri="{FF2B5EF4-FFF2-40B4-BE49-F238E27FC236}">
                <a16:creationId xmlns:a16="http://schemas.microsoft.com/office/drawing/2014/main" id="{4C2CCA2F-6F86-0D47-A016-31F722A821A2}"/>
              </a:ext>
            </a:extLst>
          </p:cNvPr>
          <p:cNvSpPr>
            <a:spLocks noGrp="1"/>
          </p:cNvSpPr>
          <p:nvPr>
            <p:ph type="body" sz="quarter" idx="16" hasCustomPrompt="1"/>
          </p:nvPr>
        </p:nvSpPr>
        <p:spPr>
          <a:xfrm>
            <a:off x="6159500" y="1627188"/>
            <a:ext cx="5194300" cy="490537"/>
          </a:xfrm>
          <a:prstGeom prst="rect">
            <a:avLst/>
          </a:prstGeom>
        </p:spPr>
        <p:txBody>
          <a:bodyPr/>
          <a:lstStyle>
            <a:lvl1pPr marL="0" indent="0">
              <a:buNone/>
              <a:defRPr sz="1800">
                <a:latin typeface="+mj-lt"/>
              </a:defRPr>
            </a:lvl1pPr>
          </a:lstStyle>
          <a:p>
            <a:pPr lvl="0"/>
            <a:r>
              <a:rPr lang="en-US">
                <a:latin typeface="+mj-lt"/>
              </a:rPr>
              <a:t>Subtitle</a:t>
            </a:r>
            <a:endParaRPr lang="en-US"/>
          </a:p>
        </p:txBody>
      </p:sp>
      <p:sp>
        <p:nvSpPr>
          <p:cNvPr id="27" name="Text Placeholder 26">
            <a:extLst>
              <a:ext uri="{FF2B5EF4-FFF2-40B4-BE49-F238E27FC236}">
                <a16:creationId xmlns:a16="http://schemas.microsoft.com/office/drawing/2014/main" id="{D4927F96-71D6-214E-9AE3-57E6BD8CA824}"/>
              </a:ext>
            </a:extLst>
          </p:cNvPr>
          <p:cNvSpPr>
            <a:spLocks noGrp="1"/>
          </p:cNvSpPr>
          <p:nvPr>
            <p:ph type="body" sz="quarter" idx="17" hasCustomPrompt="1"/>
          </p:nvPr>
        </p:nvSpPr>
        <p:spPr>
          <a:xfrm>
            <a:off x="6159500" y="2252663"/>
            <a:ext cx="5194300" cy="3984625"/>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a:p>
            <a:pPr lvl="0"/>
            <a:endParaRPr lang="en-US"/>
          </a:p>
        </p:txBody>
      </p:sp>
      <p:sp>
        <p:nvSpPr>
          <p:cNvPr id="28" name="TextBox 27">
            <a:extLst>
              <a:ext uri="{FF2B5EF4-FFF2-40B4-BE49-F238E27FC236}">
                <a16:creationId xmlns:a16="http://schemas.microsoft.com/office/drawing/2014/main" id="{6B8CE525-8953-6E4A-A38D-4B21B02FA9A9}"/>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36550275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Blank (School Top)">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311EA0-A77F-2340-A9C6-03669DB0889A}"/>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4" name="TextBox 3">
            <a:extLst>
              <a:ext uri="{FF2B5EF4-FFF2-40B4-BE49-F238E27FC236}">
                <a16:creationId xmlns:a16="http://schemas.microsoft.com/office/drawing/2014/main" id="{439718CB-4F5D-A545-A941-82F5CAF04CCD}"/>
              </a:ext>
            </a:extLst>
          </p:cNvPr>
          <p:cNvSpPr txBox="1"/>
          <p:nvPr userDrawn="1"/>
        </p:nvSpPr>
        <p:spPr>
          <a:xfrm>
            <a:off x="365395" y="408382"/>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2" name="Rectangle 1">
            <a:extLst>
              <a:ext uri="{FF2B5EF4-FFF2-40B4-BE49-F238E27FC236}">
                <a16:creationId xmlns:a16="http://schemas.microsoft.com/office/drawing/2014/main" id="{00F2DF29-A9A4-8844-8051-B39962DC3997}"/>
              </a:ext>
            </a:extLst>
          </p:cNvPr>
          <p:cNvSpPr/>
          <p:nvPr userDrawn="1"/>
        </p:nvSpPr>
        <p:spPr>
          <a:xfrm>
            <a:off x="0" y="0"/>
            <a:ext cx="3051312" cy="1192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D4C36E4-404A-3949-9F59-10931F16B68A}"/>
              </a:ext>
            </a:extLst>
          </p:cNvPr>
          <p:cNvSpPr/>
          <p:nvPr userDrawn="1"/>
        </p:nvSpPr>
        <p:spPr>
          <a:xfrm>
            <a:off x="3051312" y="0"/>
            <a:ext cx="3044687" cy="11927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A69183C-A65C-0A4D-A0B8-B91E41A01949}"/>
              </a:ext>
            </a:extLst>
          </p:cNvPr>
          <p:cNvSpPr/>
          <p:nvPr userDrawn="1"/>
        </p:nvSpPr>
        <p:spPr>
          <a:xfrm>
            <a:off x="6095999" y="0"/>
            <a:ext cx="3051312" cy="1192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A704E4A-C8D3-8A4F-B628-FB37D17CEA6E}"/>
              </a:ext>
            </a:extLst>
          </p:cNvPr>
          <p:cNvSpPr/>
          <p:nvPr userDrawn="1"/>
        </p:nvSpPr>
        <p:spPr>
          <a:xfrm>
            <a:off x="9147311" y="0"/>
            <a:ext cx="3044687" cy="11927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68830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ank (School Right S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311EA0-A77F-2340-A9C6-03669DB0889A}"/>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5" name="TextBox 4">
            <a:extLst>
              <a:ext uri="{FF2B5EF4-FFF2-40B4-BE49-F238E27FC236}">
                <a16:creationId xmlns:a16="http://schemas.microsoft.com/office/drawing/2014/main" id="{5F83CD2C-9778-1046-8B1F-03FF20ACEDB5}"/>
              </a:ext>
            </a:extLst>
          </p:cNvPr>
          <p:cNvSpPr txBox="1"/>
          <p:nvPr userDrawn="1"/>
        </p:nvSpPr>
        <p:spPr>
          <a:xfrm>
            <a:off x="11574597" y="444643"/>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8" name="Rectangle 7">
            <a:extLst>
              <a:ext uri="{FF2B5EF4-FFF2-40B4-BE49-F238E27FC236}">
                <a16:creationId xmlns:a16="http://schemas.microsoft.com/office/drawing/2014/main" id="{D8A1EEF3-2513-924D-B0CE-2D9BF06240F0}"/>
              </a:ext>
            </a:extLst>
          </p:cNvPr>
          <p:cNvSpPr/>
          <p:nvPr userDrawn="1"/>
        </p:nvSpPr>
        <p:spPr>
          <a:xfrm rot="5400000">
            <a:off x="11261133" y="821290"/>
            <a:ext cx="1779105" cy="1365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4079CF7-AD17-F94F-A2FC-3A22D4F7B2CC}"/>
              </a:ext>
            </a:extLst>
          </p:cNvPr>
          <p:cNvSpPr/>
          <p:nvPr userDrawn="1"/>
        </p:nvSpPr>
        <p:spPr>
          <a:xfrm rot="5400000">
            <a:off x="11325736" y="2535789"/>
            <a:ext cx="1649897" cy="1365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9197816-32E1-B041-B530-79E0CA38A198}"/>
              </a:ext>
            </a:extLst>
          </p:cNvPr>
          <p:cNvSpPr/>
          <p:nvPr userDrawn="1"/>
        </p:nvSpPr>
        <p:spPr>
          <a:xfrm rot="5400000">
            <a:off x="11261133" y="4250291"/>
            <a:ext cx="1779105" cy="1365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9ED080-021A-8C45-9A8F-A96CCA1689BC}"/>
              </a:ext>
            </a:extLst>
          </p:cNvPr>
          <p:cNvSpPr/>
          <p:nvPr userDrawn="1"/>
        </p:nvSpPr>
        <p:spPr>
          <a:xfrm rot="5400000">
            <a:off x="11325736" y="5964790"/>
            <a:ext cx="1649897" cy="1365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12489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Blank (School Left S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9311EA0-A77F-2340-A9C6-03669DB0889A}"/>
              </a:ext>
            </a:extLst>
          </p:cNvPr>
          <p:cNvSpPr>
            <a:spLocks noGrp="1"/>
          </p:cNvSpPr>
          <p:nvPr>
            <p:ph type="sldNum" sz="quarter" idx="10"/>
          </p:nvPr>
        </p:nvSpPr>
        <p:spPr/>
        <p:txBody>
          <a:bodyPr/>
          <a:lstStyle/>
          <a:p>
            <a:fld id="{887A9567-B06F-C940-B410-F4F3929FAE7F}" type="slidenum">
              <a:rPr lang="en-US" smtClean="0"/>
              <a:pPr/>
              <a:t>‹#›</a:t>
            </a:fld>
            <a:endParaRPr lang="en-US"/>
          </a:p>
        </p:txBody>
      </p:sp>
      <p:sp>
        <p:nvSpPr>
          <p:cNvPr id="4" name="TextBox 3">
            <a:extLst>
              <a:ext uri="{FF2B5EF4-FFF2-40B4-BE49-F238E27FC236}">
                <a16:creationId xmlns:a16="http://schemas.microsoft.com/office/drawing/2014/main" id="{A8A1C141-2355-A548-9256-CAACD0342831}"/>
              </a:ext>
            </a:extLst>
          </p:cNvPr>
          <p:cNvSpPr txBox="1"/>
          <p:nvPr userDrawn="1"/>
        </p:nvSpPr>
        <p:spPr>
          <a:xfrm>
            <a:off x="220553" y="414827"/>
            <a:ext cx="346249" cy="4763566"/>
          </a:xfrm>
          <a:prstGeom prst="rect">
            <a:avLst/>
          </a:prstGeom>
          <a:noFill/>
        </p:spPr>
        <p:txBody>
          <a:bodyPr vert="vert270"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5" name="Rectangle 4">
            <a:extLst>
              <a:ext uri="{FF2B5EF4-FFF2-40B4-BE49-F238E27FC236}">
                <a16:creationId xmlns:a16="http://schemas.microsoft.com/office/drawing/2014/main" id="{2B34E4AE-7521-1147-88E8-30779566F349}"/>
              </a:ext>
            </a:extLst>
          </p:cNvPr>
          <p:cNvSpPr/>
          <p:nvPr userDrawn="1"/>
        </p:nvSpPr>
        <p:spPr>
          <a:xfrm rot="5400000">
            <a:off x="-821289" y="821290"/>
            <a:ext cx="1779105" cy="1365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19424A3-71AE-734D-BB47-E574ECF8D48A}"/>
              </a:ext>
            </a:extLst>
          </p:cNvPr>
          <p:cNvSpPr/>
          <p:nvPr userDrawn="1"/>
        </p:nvSpPr>
        <p:spPr>
          <a:xfrm rot="5400000">
            <a:off x="-756686" y="2535789"/>
            <a:ext cx="1649897" cy="1365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AE9F66F-F7EA-0F42-92DB-EB480252A4EF}"/>
              </a:ext>
            </a:extLst>
          </p:cNvPr>
          <p:cNvSpPr/>
          <p:nvPr userDrawn="1"/>
        </p:nvSpPr>
        <p:spPr>
          <a:xfrm rot="5400000">
            <a:off x="-821289" y="4250291"/>
            <a:ext cx="1779105" cy="1365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797BE46-2D60-9A44-9FB5-412CA046C223}"/>
              </a:ext>
            </a:extLst>
          </p:cNvPr>
          <p:cNvSpPr/>
          <p:nvPr userDrawn="1"/>
        </p:nvSpPr>
        <p:spPr>
          <a:xfrm rot="5400000">
            <a:off x="-756686" y="5964790"/>
            <a:ext cx="1649897" cy="1365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790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3">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92559CF-EC58-BB43-ADC4-882CE25DE745}"/>
              </a:ext>
            </a:extLst>
          </p:cNvPr>
          <p:cNvSpPr>
            <a:spLocks noGrp="1"/>
          </p:cNvSpPr>
          <p:nvPr>
            <p:ph type="pic" sz="quarter" idx="13"/>
          </p:nvPr>
        </p:nvSpPr>
        <p:spPr>
          <a:xfrm>
            <a:off x="0" y="4587747"/>
            <a:ext cx="12192000" cy="2549525"/>
          </a:xfrm>
          <a:prstGeom prst="rect">
            <a:avLst/>
          </a:prstGeom>
          <a:pattFill prst="lgCheck">
            <a:fgClr>
              <a:schemeClr val="tx2">
                <a:lumMod val="20000"/>
                <a:lumOff val="80000"/>
              </a:schemeClr>
            </a:fgClr>
            <a:bgClr>
              <a:schemeClr val="bg1"/>
            </a:bgClr>
          </a:pattFill>
        </p:spPr>
        <p:txBody>
          <a:bodyPr/>
          <a:lstStyle>
            <a:lvl1pPr marL="0" indent="0" algn="ctr">
              <a:buNone/>
              <a:defRPr sz="1800"/>
            </a:lvl1pPr>
          </a:lstStyle>
          <a:p>
            <a:r>
              <a:rPr lang="fr-FR"/>
              <a:t>Cliquez sur l'icône pour ajouter une image</a:t>
            </a:r>
            <a:endParaRPr lang="en-US"/>
          </a:p>
        </p:txBody>
      </p:sp>
      <p:sp>
        <p:nvSpPr>
          <p:cNvPr id="6" name="Slide Number Placeholder 5">
            <a:extLst>
              <a:ext uri="{FF2B5EF4-FFF2-40B4-BE49-F238E27FC236}">
                <a16:creationId xmlns:a16="http://schemas.microsoft.com/office/drawing/2014/main" id="{3A0D01D0-CE02-8540-95BC-12C5C08E29C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3" name="Text Placeholder 2">
            <a:extLst>
              <a:ext uri="{FF2B5EF4-FFF2-40B4-BE49-F238E27FC236}">
                <a16:creationId xmlns:a16="http://schemas.microsoft.com/office/drawing/2014/main" id="{00F9EB8E-C529-D442-8C70-50C26ABF4706}"/>
              </a:ext>
            </a:extLst>
          </p:cNvPr>
          <p:cNvSpPr>
            <a:spLocks noGrp="1"/>
          </p:cNvSpPr>
          <p:nvPr>
            <p:ph type="body" sz="quarter" idx="14" hasCustomPrompt="1"/>
          </p:nvPr>
        </p:nvSpPr>
        <p:spPr>
          <a:xfrm>
            <a:off x="985687" y="1020579"/>
            <a:ext cx="10368112" cy="592138"/>
          </a:xfrm>
          <a:prstGeom prst="rect">
            <a:avLst/>
          </a:prstGeom>
        </p:spPr>
        <p:txBody>
          <a:bodyPr/>
          <a:lstStyle>
            <a:lvl1pPr marL="0" indent="0">
              <a:buNone/>
              <a:defRPr sz="2800">
                <a:latin typeface="+mj-lt"/>
              </a:defRPr>
            </a:lvl1pPr>
          </a:lstStyle>
          <a:p>
            <a:pPr lvl="0"/>
            <a:r>
              <a:rPr lang="en-US"/>
              <a:t>Lorem ipsum</a:t>
            </a:r>
          </a:p>
          <a:p>
            <a:pPr lvl="0"/>
            <a:endParaRPr lang="en-US"/>
          </a:p>
          <a:p>
            <a:pPr lvl="0"/>
            <a:endParaRPr lang="en-US"/>
          </a:p>
        </p:txBody>
      </p:sp>
      <p:sp>
        <p:nvSpPr>
          <p:cNvPr id="5" name="Text Placeholder 4">
            <a:extLst>
              <a:ext uri="{FF2B5EF4-FFF2-40B4-BE49-F238E27FC236}">
                <a16:creationId xmlns:a16="http://schemas.microsoft.com/office/drawing/2014/main" id="{1C39E10C-7751-C94C-8CB8-221F5A458596}"/>
              </a:ext>
            </a:extLst>
          </p:cNvPr>
          <p:cNvSpPr>
            <a:spLocks noGrp="1"/>
          </p:cNvSpPr>
          <p:nvPr>
            <p:ph type="body" sz="quarter" idx="15" hasCustomPrompt="1"/>
          </p:nvPr>
        </p:nvSpPr>
        <p:spPr>
          <a:xfrm>
            <a:off x="985686" y="1703204"/>
            <a:ext cx="10368113" cy="2714625"/>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
        <p:nvSpPr>
          <p:cNvPr id="19" name="TextBox 18">
            <a:extLst>
              <a:ext uri="{FF2B5EF4-FFF2-40B4-BE49-F238E27FC236}">
                <a16:creationId xmlns:a16="http://schemas.microsoft.com/office/drawing/2014/main" id="{AE9233BB-6E59-7E41-81A8-41C000410CF6}"/>
              </a:ext>
            </a:extLst>
          </p:cNvPr>
          <p:cNvSpPr txBox="1"/>
          <p:nvPr userDrawn="1"/>
        </p:nvSpPr>
        <p:spPr>
          <a:xfrm>
            <a:off x="365395" y="408382"/>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271321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195263-5946-ED4E-8531-45B70C16145D}"/>
              </a:ext>
            </a:extLst>
          </p:cNvPr>
          <p:cNvSpPr/>
          <p:nvPr/>
        </p:nvSpPr>
        <p:spPr>
          <a:xfrm>
            <a:off x="10644188" y="1"/>
            <a:ext cx="154781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B5D68BBC-5E2F-2848-946B-97769E06CD43}"/>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5" name="TextBox 14">
            <a:extLst>
              <a:ext uri="{FF2B5EF4-FFF2-40B4-BE49-F238E27FC236}">
                <a16:creationId xmlns:a16="http://schemas.microsoft.com/office/drawing/2014/main" id="{14476BA3-1387-D247-AFD1-452941AD954A}"/>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16" name="Text Placeholder 2">
            <a:extLst>
              <a:ext uri="{FF2B5EF4-FFF2-40B4-BE49-F238E27FC236}">
                <a16:creationId xmlns:a16="http://schemas.microsoft.com/office/drawing/2014/main" id="{67439CD8-EF21-224F-A4CB-8126482158ED}"/>
              </a:ext>
            </a:extLst>
          </p:cNvPr>
          <p:cNvSpPr>
            <a:spLocks noGrp="1"/>
          </p:cNvSpPr>
          <p:nvPr>
            <p:ph type="body" sz="quarter" idx="14" hasCustomPrompt="1"/>
          </p:nvPr>
        </p:nvSpPr>
        <p:spPr>
          <a:xfrm>
            <a:off x="1043438" y="1187954"/>
            <a:ext cx="3498668" cy="606091"/>
          </a:xfrm>
          <a:prstGeom prst="rect">
            <a:avLst/>
          </a:prstGeom>
        </p:spPr>
        <p:txBody>
          <a:bodyPr/>
          <a:lstStyle>
            <a:lvl1pPr marL="0" indent="0">
              <a:buNone/>
              <a:defRPr sz="2800">
                <a:latin typeface="+mj-lt"/>
              </a:defRPr>
            </a:lvl1pPr>
          </a:lstStyle>
          <a:p>
            <a:pPr lvl="0"/>
            <a:r>
              <a:rPr lang="en-US"/>
              <a:t>Lorem ipsum</a:t>
            </a:r>
          </a:p>
          <a:p>
            <a:pPr lvl="0"/>
            <a:endParaRPr lang="en-US"/>
          </a:p>
          <a:p>
            <a:pPr lvl="0"/>
            <a:endParaRPr lang="en-US"/>
          </a:p>
        </p:txBody>
      </p:sp>
      <p:sp>
        <p:nvSpPr>
          <p:cNvPr id="17" name="Text Placeholder 4">
            <a:extLst>
              <a:ext uri="{FF2B5EF4-FFF2-40B4-BE49-F238E27FC236}">
                <a16:creationId xmlns:a16="http://schemas.microsoft.com/office/drawing/2014/main" id="{C4D28252-5E35-F046-BDCC-CC0734B9231A}"/>
              </a:ext>
            </a:extLst>
          </p:cNvPr>
          <p:cNvSpPr>
            <a:spLocks noGrp="1"/>
          </p:cNvSpPr>
          <p:nvPr>
            <p:ph type="body" sz="quarter" idx="15" hasCustomPrompt="1"/>
          </p:nvPr>
        </p:nvSpPr>
        <p:spPr>
          <a:xfrm>
            <a:off x="1043439" y="1794045"/>
            <a:ext cx="7667424" cy="4197180"/>
          </a:xfrm>
          <a:prstGeom prst="rect">
            <a:avLst/>
          </a:prstGeom>
        </p:spPr>
        <p:txBody>
          <a:bodyPr/>
          <a:lstStyle>
            <a:lvl1pPr marL="0" indent="0">
              <a:lnSpc>
                <a:spcPts val="2220"/>
              </a:lnSpc>
              <a:buNone/>
              <a:defRPr sz="16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Tree>
    <p:extLst>
      <p:ext uri="{BB962C8B-B14F-4D97-AF65-F5344CB8AC3E}">
        <p14:creationId xmlns:p14="http://schemas.microsoft.com/office/powerpoint/2010/main" val="143060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5">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9D6288D-EF26-6E4E-B86A-6C6E15CEF926}"/>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6" name="Picture Placeholder 2">
            <a:extLst>
              <a:ext uri="{FF2B5EF4-FFF2-40B4-BE49-F238E27FC236}">
                <a16:creationId xmlns:a16="http://schemas.microsoft.com/office/drawing/2014/main" id="{D92805CC-6222-6B45-B7AC-5004EFE8F84D}"/>
              </a:ext>
            </a:extLst>
          </p:cNvPr>
          <p:cNvSpPr>
            <a:spLocks noGrp="1"/>
          </p:cNvSpPr>
          <p:nvPr>
            <p:ph type="pic" sz="quarter" idx="13"/>
          </p:nvPr>
        </p:nvSpPr>
        <p:spPr>
          <a:xfrm>
            <a:off x="1" y="0"/>
            <a:ext cx="12192000" cy="2819400"/>
          </a:xfrm>
          <a:prstGeom prst="rect">
            <a:avLst/>
          </a:prstGeom>
          <a:pattFill prst="lgCheck">
            <a:fgClr>
              <a:schemeClr val="tx2">
                <a:lumMod val="20000"/>
                <a:lumOff val="80000"/>
              </a:schemeClr>
            </a:fgClr>
            <a:bgClr>
              <a:schemeClr val="bg1"/>
            </a:bgClr>
          </a:pattFill>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r>
              <a:rPr lang="fr-FR"/>
              <a:t>Cliquez sur l'icône pour ajouter une image</a:t>
            </a:r>
            <a:endParaRPr lang="en-US"/>
          </a:p>
        </p:txBody>
      </p:sp>
      <p:sp>
        <p:nvSpPr>
          <p:cNvPr id="3" name="Text Placeholder 2">
            <a:extLst>
              <a:ext uri="{FF2B5EF4-FFF2-40B4-BE49-F238E27FC236}">
                <a16:creationId xmlns:a16="http://schemas.microsoft.com/office/drawing/2014/main" id="{DC7B2D64-E414-864D-BC04-B0448CE55437}"/>
              </a:ext>
            </a:extLst>
          </p:cNvPr>
          <p:cNvSpPr>
            <a:spLocks noGrp="1"/>
          </p:cNvSpPr>
          <p:nvPr>
            <p:ph type="body" sz="quarter" idx="14" hasCustomPrompt="1"/>
          </p:nvPr>
        </p:nvSpPr>
        <p:spPr>
          <a:xfrm>
            <a:off x="827773" y="3511550"/>
            <a:ext cx="4244741" cy="2764122"/>
          </a:xfrm>
          <a:prstGeom prst="rect">
            <a:avLst/>
          </a:prstGeom>
        </p:spPr>
        <p:txBody>
          <a:bodyPr/>
          <a:lstStyle>
            <a:lvl1pPr marL="0" indent="0">
              <a:lnSpc>
                <a:spcPct val="100000"/>
              </a:lnSpc>
              <a:buNone/>
              <a:defRPr sz="6000">
                <a:latin typeface="+mj-lt"/>
              </a:defRPr>
            </a:lvl1pPr>
          </a:lstStyle>
          <a:p>
            <a:pPr lvl="0"/>
            <a:r>
              <a:rPr lang="en-US">
                <a:latin typeface="+mj-lt"/>
              </a:rPr>
              <a:t>Slide title</a:t>
            </a:r>
          </a:p>
        </p:txBody>
      </p:sp>
      <p:sp>
        <p:nvSpPr>
          <p:cNvPr id="5" name="Text Placeholder 4">
            <a:extLst>
              <a:ext uri="{FF2B5EF4-FFF2-40B4-BE49-F238E27FC236}">
                <a16:creationId xmlns:a16="http://schemas.microsoft.com/office/drawing/2014/main" id="{068BD1CC-0593-474E-9F1B-6DCA19640394}"/>
              </a:ext>
            </a:extLst>
          </p:cNvPr>
          <p:cNvSpPr>
            <a:spLocks noGrp="1"/>
          </p:cNvSpPr>
          <p:nvPr>
            <p:ph type="body" sz="quarter" idx="15" hasCustomPrompt="1"/>
          </p:nvPr>
        </p:nvSpPr>
        <p:spPr>
          <a:xfrm>
            <a:off x="5207802" y="3511550"/>
            <a:ext cx="6145998" cy="2764122"/>
          </a:xfrm>
          <a:prstGeom prst="rect">
            <a:avLst/>
          </a:prstGeom>
        </p:spPr>
        <p:txBody>
          <a:bodyPr/>
          <a:lstStyle>
            <a:lvl1pPr marL="0" indent="0">
              <a:lnSpc>
                <a:spcPts val="1980"/>
              </a:lnSpc>
              <a:buNone/>
              <a:defRPr sz="1400"/>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a:t>
            </a:r>
          </a:p>
          <a:p>
            <a:pPr lvl="0"/>
            <a:endParaRPr lang="en-US"/>
          </a:p>
        </p:txBody>
      </p:sp>
      <p:sp>
        <p:nvSpPr>
          <p:cNvPr id="17" name="TextBox 16">
            <a:extLst>
              <a:ext uri="{FF2B5EF4-FFF2-40B4-BE49-F238E27FC236}">
                <a16:creationId xmlns:a16="http://schemas.microsoft.com/office/drawing/2014/main" id="{7F4AEF1F-F2D4-0040-885C-60F4EBF51EC6}"/>
              </a:ext>
            </a:extLst>
          </p:cNvPr>
          <p:cNvSpPr txBox="1"/>
          <p:nvPr userDrawn="1"/>
        </p:nvSpPr>
        <p:spPr>
          <a:xfrm>
            <a:off x="355770" y="2919166"/>
            <a:ext cx="5737022" cy="261610"/>
          </a:xfrm>
          <a:prstGeom prst="rect">
            <a:avLst/>
          </a:prstGeom>
          <a:noFill/>
        </p:spPr>
        <p:txBody>
          <a:bodyPr vert="horz" wrap="square" rtlCol="0">
            <a:spAutoFit/>
          </a:bodyPr>
          <a:lstStyle/>
          <a:p>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104418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6">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AC9E6-9DE4-2C44-813C-13BF5AAB0696}"/>
              </a:ext>
            </a:extLst>
          </p:cNvPr>
          <p:cNvSpPr/>
          <p:nvPr userDrawn="1"/>
        </p:nvSpPr>
        <p:spPr>
          <a:xfrm>
            <a:off x="-1" y="1"/>
            <a:ext cx="12192001"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A892C1-7A11-3146-9E65-8578A5F50D76}"/>
              </a:ext>
            </a:extLst>
          </p:cNvPr>
          <p:cNvCxnSpPr/>
          <p:nvPr userDrawn="1"/>
        </p:nvCxnSpPr>
        <p:spPr>
          <a:xfrm>
            <a:off x="6759271" y="5986463"/>
            <a:ext cx="0" cy="1285875"/>
          </a:xfrm>
          <a:prstGeom prst="line">
            <a:avLst/>
          </a:prstGeom>
          <a:ln/>
        </p:spPr>
        <p:style>
          <a:lnRef idx="1">
            <a:schemeClr val="accent2"/>
          </a:lnRef>
          <a:fillRef idx="0">
            <a:schemeClr val="accent2"/>
          </a:fillRef>
          <a:effectRef idx="0">
            <a:schemeClr val="accent2"/>
          </a:effectRef>
          <a:fontRef idx="minor">
            <a:schemeClr val="tx1"/>
          </a:fontRef>
        </p:style>
      </p:cxnSp>
      <p:sp>
        <p:nvSpPr>
          <p:cNvPr id="7" name="Slide Number Placeholder 6">
            <a:extLst>
              <a:ext uri="{FF2B5EF4-FFF2-40B4-BE49-F238E27FC236}">
                <a16:creationId xmlns:a16="http://schemas.microsoft.com/office/drawing/2014/main" id="{D5BBDB90-E9CF-E945-AC0A-75FB213278D2}"/>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8" name="TextBox 17">
            <a:extLst>
              <a:ext uri="{FF2B5EF4-FFF2-40B4-BE49-F238E27FC236}">
                <a16:creationId xmlns:a16="http://schemas.microsoft.com/office/drawing/2014/main" id="{B807D197-1935-5642-9DD4-DD64BDD7C010}"/>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
        <p:nvSpPr>
          <p:cNvPr id="5" name="Text Placeholder 4">
            <a:extLst>
              <a:ext uri="{FF2B5EF4-FFF2-40B4-BE49-F238E27FC236}">
                <a16:creationId xmlns:a16="http://schemas.microsoft.com/office/drawing/2014/main" id="{0D0D7087-F11C-2D45-984C-824DC5864600}"/>
              </a:ext>
            </a:extLst>
          </p:cNvPr>
          <p:cNvSpPr>
            <a:spLocks noGrp="1"/>
          </p:cNvSpPr>
          <p:nvPr>
            <p:ph type="body" sz="quarter" idx="13" hasCustomPrompt="1"/>
          </p:nvPr>
        </p:nvSpPr>
        <p:spPr>
          <a:xfrm>
            <a:off x="1096963" y="981075"/>
            <a:ext cx="5429250" cy="5005388"/>
          </a:xfrm>
          <a:prstGeom prst="rect">
            <a:avLst/>
          </a:prstGeom>
        </p:spPr>
        <p:txBody>
          <a:bodyPr/>
          <a:lstStyle>
            <a:lvl1pPr marL="0" indent="0">
              <a:buNone/>
              <a:defRPr sz="4800">
                <a:solidFill>
                  <a:schemeClr val="bg1"/>
                </a:solidFill>
                <a:latin typeface="+mj-lt"/>
              </a:defRPr>
            </a:lvl1pPr>
          </a:lstStyle>
          <a:p>
            <a:pPr lvl="0"/>
            <a:r>
              <a:rPr lang="en-US"/>
              <a:t>Lorem ipsum dolor</a:t>
            </a:r>
          </a:p>
          <a:p>
            <a:pPr lvl="0"/>
            <a:r>
              <a:rPr lang="en-US" err="1"/>
              <a:t>ut</a:t>
            </a:r>
            <a:r>
              <a:rPr lang="en-US"/>
              <a: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a:t>
            </a:r>
          </a:p>
        </p:txBody>
      </p:sp>
      <p:sp>
        <p:nvSpPr>
          <p:cNvPr id="19" name="Text Placeholder 18">
            <a:extLst>
              <a:ext uri="{FF2B5EF4-FFF2-40B4-BE49-F238E27FC236}">
                <a16:creationId xmlns:a16="http://schemas.microsoft.com/office/drawing/2014/main" id="{37DC74DE-B33E-7B4D-ABE9-B490CB5BC021}"/>
              </a:ext>
            </a:extLst>
          </p:cNvPr>
          <p:cNvSpPr>
            <a:spLocks noGrp="1"/>
          </p:cNvSpPr>
          <p:nvPr>
            <p:ph type="body" sz="quarter" idx="14" hasCustomPrompt="1"/>
          </p:nvPr>
        </p:nvSpPr>
        <p:spPr>
          <a:xfrm>
            <a:off x="6959601" y="981075"/>
            <a:ext cx="4394200" cy="539750"/>
          </a:xfrm>
          <a:prstGeom prst="rect">
            <a:avLst/>
          </a:prstGeom>
        </p:spPr>
        <p:txBody>
          <a:bodyPr/>
          <a:lstStyle>
            <a:lvl1pPr marL="0" indent="0">
              <a:buNone/>
              <a:defRPr sz="2400" cap="all" baseline="0">
                <a:solidFill>
                  <a:schemeClr val="bg1"/>
                </a:solidFill>
                <a:latin typeface="+mj-lt"/>
              </a:defRPr>
            </a:lvl1pPr>
          </a:lstStyle>
          <a:p>
            <a:pPr lvl="0"/>
            <a:r>
              <a:rPr lang="en-US"/>
              <a:t>Lorem ipsum dolor</a:t>
            </a:r>
          </a:p>
        </p:txBody>
      </p:sp>
      <p:sp>
        <p:nvSpPr>
          <p:cNvPr id="21" name="Text Placeholder 20">
            <a:extLst>
              <a:ext uri="{FF2B5EF4-FFF2-40B4-BE49-F238E27FC236}">
                <a16:creationId xmlns:a16="http://schemas.microsoft.com/office/drawing/2014/main" id="{3D867A50-B456-B144-9490-3DA398A2E9C8}"/>
              </a:ext>
            </a:extLst>
          </p:cNvPr>
          <p:cNvSpPr>
            <a:spLocks noGrp="1"/>
          </p:cNvSpPr>
          <p:nvPr>
            <p:ph type="body" sz="quarter" idx="15" hasCustomPrompt="1"/>
          </p:nvPr>
        </p:nvSpPr>
        <p:spPr>
          <a:xfrm>
            <a:off x="6959600" y="1520825"/>
            <a:ext cx="4394200" cy="4465638"/>
          </a:xfrm>
          <a:prstGeom prst="rect">
            <a:avLst/>
          </a:prstGeom>
        </p:spPr>
        <p:txBody>
          <a:bodyPr/>
          <a:lstStyle>
            <a:lvl1pPr marL="0" indent="0">
              <a:lnSpc>
                <a:spcPts val="2080"/>
              </a:lnSpc>
              <a:buNone/>
              <a:defRPr sz="1400">
                <a:solidFill>
                  <a:schemeClr val="bg1"/>
                </a:solidFill>
              </a:defRPr>
            </a:lvl1pPr>
          </a:lstStyle>
          <a:p>
            <a:pPr lvl="0"/>
            <a:r>
              <a:rPr lang="en-US"/>
              <a:t>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sed</a:t>
            </a:r>
            <a:r>
              <a:rPr lang="en-US"/>
              <a:t> do </a:t>
            </a:r>
            <a:r>
              <a:rPr lang="en-US" err="1"/>
              <a:t>eiusmod</a:t>
            </a:r>
            <a:r>
              <a:rPr lang="en-US"/>
              <a:t> </a:t>
            </a:r>
            <a:r>
              <a:rPr lang="en-US" err="1"/>
              <a:t>tempor</a:t>
            </a:r>
            <a:r>
              <a:rPr lang="en-US"/>
              <a:t> </a:t>
            </a:r>
            <a:r>
              <a:rPr lang="en-US" err="1"/>
              <a:t>incididunt</a:t>
            </a:r>
            <a:r>
              <a:rPr lang="en-US"/>
              <a:t> </a:t>
            </a:r>
            <a:r>
              <a:rPr lang="en-US" err="1"/>
              <a:t>ut</a:t>
            </a:r>
            <a:r>
              <a:rPr lang="en-US"/>
              <a:t> </a:t>
            </a:r>
            <a:r>
              <a:rPr lang="en-US" err="1"/>
              <a:t>labore</a:t>
            </a:r>
            <a:r>
              <a:rPr lang="en-US"/>
              <a:t> et dolore magna </a:t>
            </a:r>
            <a:r>
              <a:rPr lang="en-US" err="1"/>
              <a:t>aliqua</a:t>
            </a:r>
            <a:r>
              <a:rPr lang="en-US"/>
              <a:t>. Ut </a:t>
            </a:r>
            <a:r>
              <a:rPr lang="en-US" err="1"/>
              <a:t>enim</a:t>
            </a:r>
            <a:r>
              <a:rPr lang="en-US"/>
              <a:t> ad minim </a:t>
            </a:r>
            <a:r>
              <a:rPr lang="en-US" err="1"/>
              <a:t>veniam</a:t>
            </a:r>
            <a:r>
              <a:rPr lang="en-US"/>
              <a:t>, </a:t>
            </a:r>
            <a:r>
              <a:rPr lang="en-US" err="1"/>
              <a:t>quis</a:t>
            </a:r>
            <a:r>
              <a:rPr lang="en-US"/>
              <a:t> </a:t>
            </a:r>
            <a:r>
              <a:rPr lang="en-US" err="1"/>
              <a:t>nostrud</a:t>
            </a:r>
            <a:r>
              <a:rPr lang="en-US"/>
              <a:t> exercitation </a:t>
            </a:r>
            <a:r>
              <a:rPr lang="en-US" err="1"/>
              <a:t>ullamco</a:t>
            </a:r>
            <a:r>
              <a:rPr lang="en-US"/>
              <a:t> </a:t>
            </a:r>
            <a:r>
              <a:rPr lang="en-US" err="1"/>
              <a:t>laboris</a:t>
            </a:r>
            <a:r>
              <a:rPr lang="en-US"/>
              <a:t> nisi </a:t>
            </a:r>
            <a:r>
              <a:rPr lang="en-US" err="1"/>
              <a:t>ut</a:t>
            </a:r>
            <a:r>
              <a:rPr lang="en-US"/>
              <a:t> </a:t>
            </a:r>
            <a:r>
              <a:rPr lang="en-US" err="1"/>
              <a:t>aliquip</a:t>
            </a:r>
            <a:r>
              <a:rPr lang="en-US"/>
              <a:t> ex </a:t>
            </a:r>
            <a:r>
              <a:rPr lang="en-US" err="1"/>
              <a:t>ea</a:t>
            </a:r>
            <a:r>
              <a:rPr lang="en-US"/>
              <a:t> </a:t>
            </a:r>
            <a:r>
              <a:rPr lang="en-US" err="1"/>
              <a:t>commodo</a:t>
            </a:r>
            <a:r>
              <a:rPr lang="en-US"/>
              <a:t> </a:t>
            </a:r>
            <a:r>
              <a:rPr lang="en-US" err="1"/>
              <a:t>consequat</a:t>
            </a:r>
            <a:r>
              <a:rPr lang="en-US"/>
              <a:t>. Duis </a:t>
            </a:r>
            <a:r>
              <a:rPr lang="en-US" err="1"/>
              <a:t>aute</a:t>
            </a:r>
            <a:r>
              <a:rPr lang="en-US"/>
              <a:t> </a:t>
            </a:r>
            <a:r>
              <a:rPr lang="en-US" err="1"/>
              <a:t>irure</a:t>
            </a:r>
            <a:r>
              <a:rPr lang="en-US"/>
              <a:t> dolor in </a:t>
            </a:r>
            <a:r>
              <a:rPr lang="en-US" err="1"/>
              <a:t>reprehenderit</a:t>
            </a:r>
            <a:r>
              <a:rPr lang="en-US"/>
              <a:t> in </a:t>
            </a:r>
            <a:r>
              <a:rPr lang="en-US" err="1"/>
              <a:t>voluptate</a:t>
            </a:r>
            <a:r>
              <a:rPr lang="en-US"/>
              <a:t> </a:t>
            </a:r>
            <a:r>
              <a:rPr lang="en-US" err="1"/>
              <a:t>velit</a:t>
            </a:r>
            <a:r>
              <a:rPr lang="en-US"/>
              <a:t> </a:t>
            </a:r>
            <a:r>
              <a:rPr lang="en-US" err="1"/>
              <a:t>esse</a:t>
            </a:r>
            <a:r>
              <a:rPr lang="en-US"/>
              <a:t> </a:t>
            </a:r>
            <a:r>
              <a:rPr lang="en-US" err="1"/>
              <a:t>cillum</a:t>
            </a:r>
            <a:r>
              <a:rPr lang="en-US"/>
              <a:t> dolore </a:t>
            </a:r>
            <a:r>
              <a:rPr lang="en-US" err="1"/>
              <a:t>eu</a:t>
            </a:r>
            <a:r>
              <a:rPr lang="en-US"/>
              <a:t> </a:t>
            </a:r>
            <a:r>
              <a:rPr lang="en-US" err="1"/>
              <a:t>fugiat</a:t>
            </a:r>
            <a:r>
              <a:rPr lang="en-US"/>
              <a:t> </a:t>
            </a:r>
            <a:r>
              <a:rPr lang="en-US" err="1"/>
              <a:t>nulla</a:t>
            </a:r>
            <a:r>
              <a:rPr lang="en-US"/>
              <a:t> </a:t>
            </a:r>
            <a:r>
              <a:rPr lang="en-US" err="1"/>
              <a:t>pariatur</a:t>
            </a:r>
            <a:r>
              <a:rPr lang="en-US"/>
              <a:t>. </a:t>
            </a:r>
            <a:r>
              <a:rPr lang="en-US" err="1"/>
              <a:t>Excepteur</a:t>
            </a:r>
            <a:r>
              <a:rPr lang="en-US"/>
              <a:t> </a:t>
            </a:r>
            <a:r>
              <a:rPr lang="en-US" err="1"/>
              <a:t>sint</a:t>
            </a:r>
            <a:r>
              <a:rPr lang="en-US"/>
              <a:t> </a:t>
            </a:r>
            <a:r>
              <a:rPr lang="en-US" err="1"/>
              <a:t>occaecat</a:t>
            </a:r>
            <a:r>
              <a:rPr lang="en-US"/>
              <a:t> </a:t>
            </a:r>
            <a:r>
              <a:rPr lang="en-US" err="1"/>
              <a:t>cupidatat</a:t>
            </a:r>
            <a:r>
              <a:rPr lang="en-US"/>
              <a:t> non </a:t>
            </a:r>
            <a:r>
              <a:rPr lang="en-US" err="1"/>
              <a:t>proident</a:t>
            </a:r>
            <a:r>
              <a:rPr lang="en-US"/>
              <a:t>, </a:t>
            </a:r>
            <a:r>
              <a:rPr lang="en-US" err="1"/>
              <a:t>sunt</a:t>
            </a:r>
            <a:r>
              <a:rPr lang="en-US"/>
              <a:t> in culpa qui </a:t>
            </a:r>
            <a:r>
              <a:rPr lang="en-US" err="1"/>
              <a:t>officia</a:t>
            </a:r>
            <a:r>
              <a:rPr lang="en-US"/>
              <a:t> </a:t>
            </a:r>
            <a:r>
              <a:rPr lang="en-US" err="1"/>
              <a:t>deserunt</a:t>
            </a:r>
            <a:r>
              <a:rPr lang="en-US"/>
              <a:t> </a:t>
            </a:r>
            <a:r>
              <a:rPr lang="en-US" err="1"/>
              <a:t>mollit</a:t>
            </a:r>
            <a:r>
              <a:rPr lang="en-US"/>
              <a:t> </a:t>
            </a:r>
            <a:r>
              <a:rPr lang="en-US" err="1"/>
              <a:t>anim</a:t>
            </a:r>
            <a:r>
              <a:rPr lang="en-US"/>
              <a:t> id </a:t>
            </a:r>
            <a:r>
              <a:rPr lang="en-US" err="1"/>
              <a:t>est</a:t>
            </a:r>
            <a:r>
              <a:rPr lang="en-US"/>
              <a:t> </a:t>
            </a:r>
            <a:r>
              <a:rPr lang="en-US" err="1"/>
              <a:t>laborum</a:t>
            </a:r>
            <a:r>
              <a:rPr lang="en-US"/>
              <a:t>.</a:t>
            </a:r>
          </a:p>
          <a:p>
            <a:pPr lvl="0"/>
            <a:endParaRPr lang="en-US"/>
          </a:p>
          <a:p>
            <a:pPr lvl="0"/>
            <a:endParaRPr lang="en-US"/>
          </a:p>
        </p:txBody>
      </p:sp>
    </p:spTree>
    <p:extLst>
      <p:ext uri="{BB962C8B-B14F-4D97-AF65-F5344CB8AC3E}">
        <p14:creationId xmlns:p14="http://schemas.microsoft.com/office/powerpoint/2010/main" val="86358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Vertical (4)">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5E8E312C-74E9-8048-A7F5-9BFE89AF9411}"/>
              </a:ext>
            </a:extLst>
          </p:cNvPr>
          <p:cNvCxnSpPr>
            <a:cxnSpLocks/>
          </p:cNvCxnSpPr>
          <p:nvPr/>
        </p:nvCxnSpPr>
        <p:spPr>
          <a:xfrm>
            <a:off x="5994829" y="716518"/>
            <a:ext cx="0" cy="6312932"/>
          </a:xfrm>
          <a:prstGeom prst="line">
            <a:avLst/>
          </a:prstGeom>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AB959E5D-E8CB-4844-A0DE-DE9B3FF353D7}"/>
              </a:ext>
            </a:extLst>
          </p:cNvPr>
          <p:cNvSpPr>
            <a:spLocks noGrp="1"/>
          </p:cNvSpPr>
          <p:nvPr>
            <p:ph type="sldNum" sz="quarter" idx="12"/>
          </p:nvPr>
        </p:nvSpPr>
        <p:spPr/>
        <p:txBody>
          <a:bodyPr/>
          <a:lstStyle/>
          <a:p>
            <a:fld id="{887A9567-B06F-C940-B410-F4F3929FAE7F}" type="slidenum">
              <a:rPr lang="en-US" smtClean="0"/>
              <a:t>‹#›</a:t>
            </a:fld>
            <a:endParaRPr lang="en-US"/>
          </a:p>
        </p:txBody>
      </p:sp>
      <p:sp>
        <p:nvSpPr>
          <p:cNvPr id="10" name="Rectangle 9">
            <a:extLst>
              <a:ext uri="{FF2B5EF4-FFF2-40B4-BE49-F238E27FC236}">
                <a16:creationId xmlns:a16="http://schemas.microsoft.com/office/drawing/2014/main" id="{867F12D3-4B51-C548-A48A-4FD3736659DC}"/>
              </a:ext>
            </a:extLst>
          </p:cNvPr>
          <p:cNvSpPr/>
          <p:nvPr/>
        </p:nvSpPr>
        <p:spPr>
          <a:xfrm>
            <a:off x="-36408" y="-146063"/>
            <a:ext cx="5129213" cy="7229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6D5838A-C94C-0048-8FE7-5F67823F05D8}"/>
              </a:ext>
            </a:extLst>
          </p:cNvPr>
          <p:cNvSpPr/>
          <p:nvPr/>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3" name="Oval 22">
            <a:extLst>
              <a:ext uri="{FF2B5EF4-FFF2-40B4-BE49-F238E27FC236}">
                <a16:creationId xmlns:a16="http://schemas.microsoft.com/office/drawing/2014/main" id="{75C17BF1-FEDE-D145-9011-47583A2F8031}"/>
              </a:ext>
            </a:extLst>
          </p:cNvPr>
          <p:cNvSpPr/>
          <p:nvPr/>
        </p:nvSpPr>
        <p:spPr>
          <a:xfrm>
            <a:off x="5922167" y="2237065"/>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4" name="Oval 23">
            <a:extLst>
              <a:ext uri="{FF2B5EF4-FFF2-40B4-BE49-F238E27FC236}">
                <a16:creationId xmlns:a16="http://schemas.microsoft.com/office/drawing/2014/main" id="{B5D84D4B-81BC-9B4A-BF88-F4EAF6DA2AEB}"/>
              </a:ext>
            </a:extLst>
          </p:cNvPr>
          <p:cNvSpPr/>
          <p:nvPr/>
        </p:nvSpPr>
        <p:spPr>
          <a:xfrm>
            <a:off x="5922167" y="3744832"/>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5" name="Oval 24">
            <a:extLst>
              <a:ext uri="{FF2B5EF4-FFF2-40B4-BE49-F238E27FC236}">
                <a16:creationId xmlns:a16="http://schemas.microsoft.com/office/drawing/2014/main" id="{875B9290-FBC3-E24B-8A38-696D18E61075}"/>
              </a:ext>
            </a:extLst>
          </p:cNvPr>
          <p:cNvSpPr/>
          <p:nvPr/>
        </p:nvSpPr>
        <p:spPr>
          <a:xfrm>
            <a:off x="5922167" y="5300255"/>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cxnSp>
        <p:nvCxnSpPr>
          <p:cNvPr id="27" name="Straight Connector 26">
            <a:extLst>
              <a:ext uri="{FF2B5EF4-FFF2-40B4-BE49-F238E27FC236}">
                <a16:creationId xmlns:a16="http://schemas.microsoft.com/office/drawing/2014/main" id="{6651B680-0592-3540-A448-6E10B752ADE8}"/>
              </a:ext>
            </a:extLst>
          </p:cNvPr>
          <p:cNvCxnSpPr>
            <a:cxnSpLocks/>
          </p:cNvCxnSpPr>
          <p:nvPr userDrawn="1"/>
        </p:nvCxnSpPr>
        <p:spPr>
          <a:xfrm>
            <a:off x="5994829" y="716518"/>
            <a:ext cx="0" cy="6312932"/>
          </a:xfrm>
          <a:prstGeom prst="line">
            <a:avLst/>
          </a:prstGeom>
        </p:spPr>
        <p:style>
          <a:lnRef idx="1">
            <a:schemeClr val="accent2"/>
          </a:lnRef>
          <a:fillRef idx="0">
            <a:schemeClr val="accent2"/>
          </a:fillRef>
          <a:effectRef idx="0">
            <a:schemeClr val="accent2"/>
          </a:effectRef>
          <a:fontRef idx="minor">
            <a:schemeClr val="tx1"/>
          </a:fontRef>
        </p:style>
      </p:cxnSp>
      <p:sp>
        <p:nvSpPr>
          <p:cNvPr id="36" name="Oval 35">
            <a:extLst>
              <a:ext uri="{FF2B5EF4-FFF2-40B4-BE49-F238E27FC236}">
                <a16:creationId xmlns:a16="http://schemas.microsoft.com/office/drawing/2014/main" id="{65110B62-0D26-8D4E-B623-AAB570AB3455}"/>
              </a:ext>
            </a:extLst>
          </p:cNvPr>
          <p:cNvSpPr/>
          <p:nvPr userDrawn="1"/>
        </p:nvSpPr>
        <p:spPr>
          <a:xfrm>
            <a:off x="5922167" y="671513"/>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1" name="Oval 40">
            <a:extLst>
              <a:ext uri="{FF2B5EF4-FFF2-40B4-BE49-F238E27FC236}">
                <a16:creationId xmlns:a16="http://schemas.microsoft.com/office/drawing/2014/main" id="{5EDD294E-97A7-6441-9752-0882CF46F1FC}"/>
              </a:ext>
            </a:extLst>
          </p:cNvPr>
          <p:cNvSpPr/>
          <p:nvPr userDrawn="1"/>
        </p:nvSpPr>
        <p:spPr>
          <a:xfrm>
            <a:off x="5922167" y="2237065"/>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2" name="Oval 41">
            <a:extLst>
              <a:ext uri="{FF2B5EF4-FFF2-40B4-BE49-F238E27FC236}">
                <a16:creationId xmlns:a16="http://schemas.microsoft.com/office/drawing/2014/main" id="{C03C1B5A-093E-1B4C-98C6-13EDDEF28DAB}"/>
              </a:ext>
            </a:extLst>
          </p:cNvPr>
          <p:cNvSpPr/>
          <p:nvPr userDrawn="1"/>
        </p:nvSpPr>
        <p:spPr>
          <a:xfrm>
            <a:off x="5922167" y="3744832"/>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3" name="Oval 42">
            <a:extLst>
              <a:ext uri="{FF2B5EF4-FFF2-40B4-BE49-F238E27FC236}">
                <a16:creationId xmlns:a16="http://schemas.microsoft.com/office/drawing/2014/main" id="{F68FD192-53A7-754B-BE72-6720E9E4B861}"/>
              </a:ext>
            </a:extLst>
          </p:cNvPr>
          <p:cNvSpPr/>
          <p:nvPr userDrawn="1"/>
        </p:nvSpPr>
        <p:spPr>
          <a:xfrm>
            <a:off x="5922167" y="5300255"/>
            <a:ext cx="171450" cy="17145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44" name="Text Placeholder 24">
            <a:extLst>
              <a:ext uri="{FF2B5EF4-FFF2-40B4-BE49-F238E27FC236}">
                <a16:creationId xmlns:a16="http://schemas.microsoft.com/office/drawing/2014/main" id="{ADC10430-89FD-7F4C-B7A5-4D6294595FFC}"/>
              </a:ext>
            </a:extLst>
          </p:cNvPr>
          <p:cNvSpPr>
            <a:spLocks noGrp="1"/>
          </p:cNvSpPr>
          <p:nvPr>
            <p:ph type="body" sz="quarter" idx="18" hasCustomPrompt="1"/>
          </p:nvPr>
        </p:nvSpPr>
        <p:spPr>
          <a:xfrm>
            <a:off x="6400910" y="581001"/>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3" name="Text Placeholder 2">
            <a:extLst>
              <a:ext uri="{FF2B5EF4-FFF2-40B4-BE49-F238E27FC236}">
                <a16:creationId xmlns:a16="http://schemas.microsoft.com/office/drawing/2014/main" id="{FF626810-DD71-1742-B941-717FB1F58B89}"/>
              </a:ext>
            </a:extLst>
          </p:cNvPr>
          <p:cNvSpPr>
            <a:spLocks noGrp="1"/>
          </p:cNvSpPr>
          <p:nvPr>
            <p:ph type="body" sz="quarter" idx="19" hasCustomPrompt="1"/>
          </p:nvPr>
        </p:nvSpPr>
        <p:spPr>
          <a:xfrm>
            <a:off x="6400800" y="1079500"/>
            <a:ext cx="4953000" cy="838200"/>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5" name="Text Placeholder 24">
            <a:extLst>
              <a:ext uri="{FF2B5EF4-FFF2-40B4-BE49-F238E27FC236}">
                <a16:creationId xmlns:a16="http://schemas.microsoft.com/office/drawing/2014/main" id="{681560AA-F3CC-8842-AC0E-CB1AC882DA66}"/>
              </a:ext>
            </a:extLst>
          </p:cNvPr>
          <p:cNvSpPr>
            <a:spLocks noGrp="1"/>
          </p:cNvSpPr>
          <p:nvPr>
            <p:ph type="body" sz="quarter" idx="20" hasCustomPrompt="1"/>
          </p:nvPr>
        </p:nvSpPr>
        <p:spPr>
          <a:xfrm>
            <a:off x="6400910" y="2131976"/>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6" name="Text Placeholder 2">
            <a:extLst>
              <a:ext uri="{FF2B5EF4-FFF2-40B4-BE49-F238E27FC236}">
                <a16:creationId xmlns:a16="http://schemas.microsoft.com/office/drawing/2014/main" id="{C06F83FC-D334-8344-BC86-1F703F04DC85}"/>
              </a:ext>
            </a:extLst>
          </p:cNvPr>
          <p:cNvSpPr>
            <a:spLocks noGrp="1"/>
          </p:cNvSpPr>
          <p:nvPr>
            <p:ph type="body" sz="quarter" idx="21" hasCustomPrompt="1"/>
          </p:nvPr>
        </p:nvSpPr>
        <p:spPr>
          <a:xfrm>
            <a:off x="6400800" y="2630475"/>
            <a:ext cx="4953000" cy="838200"/>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7" name="Text Placeholder 24">
            <a:extLst>
              <a:ext uri="{FF2B5EF4-FFF2-40B4-BE49-F238E27FC236}">
                <a16:creationId xmlns:a16="http://schemas.microsoft.com/office/drawing/2014/main" id="{46A72031-DE39-944C-8D2F-D5311FF9AD7D}"/>
              </a:ext>
            </a:extLst>
          </p:cNvPr>
          <p:cNvSpPr>
            <a:spLocks noGrp="1"/>
          </p:cNvSpPr>
          <p:nvPr>
            <p:ph type="body" sz="quarter" idx="22" hasCustomPrompt="1"/>
          </p:nvPr>
        </p:nvSpPr>
        <p:spPr>
          <a:xfrm>
            <a:off x="6400910" y="3670313"/>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48" name="Text Placeholder 2">
            <a:extLst>
              <a:ext uri="{FF2B5EF4-FFF2-40B4-BE49-F238E27FC236}">
                <a16:creationId xmlns:a16="http://schemas.microsoft.com/office/drawing/2014/main" id="{3BBAE9F9-017E-E64C-9595-BB81E5CDCF3A}"/>
              </a:ext>
            </a:extLst>
          </p:cNvPr>
          <p:cNvSpPr>
            <a:spLocks noGrp="1"/>
          </p:cNvSpPr>
          <p:nvPr>
            <p:ph type="body" sz="quarter" idx="23" hasCustomPrompt="1"/>
          </p:nvPr>
        </p:nvSpPr>
        <p:spPr>
          <a:xfrm>
            <a:off x="6400800" y="4168812"/>
            <a:ext cx="4953000" cy="838200"/>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49" name="Text Placeholder 24">
            <a:extLst>
              <a:ext uri="{FF2B5EF4-FFF2-40B4-BE49-F238E27FC236}">
                <a16:creationId xmlns:a16="http://schemas.microsoft.com/office/drawing/2014/main" id="{B7712930-9502-1746-8145-9044DE819662}"/>
              </a:ext>
            </a:extLst>
          </p:cNvPr>
          <p:cNvSpPr>
            <a:spLocks noGrp="1"/>
          </p:cNvSpPr>
          <p:nvPr>
            <p:ph type="body" sz="quarter" idx="24" hasCustomPrompt="1"/>
          </p:nvPr>
        </p:nvSpPr>
        <p:spPr>
          <a:xfrm>
            <a:off x="6400800" y="5195888"/>
            <a:ext cx="4952890" cy="352474"/>
          </a:xfrm>
          <a:prstGeom prst="rect">
            <a:avLst/>
          </a:prstGeom>
        </p:spPr>
        <p:txBody>
          <a:bodyPr/>
          <a:lstStyle>
            <a:lvl1pPr marL="0" indent="0">
              <a:buNone/>
              <a:defRPr sz="2000">
                <a:solidFill>
                  <a:schemeClr val="tx1"/>
                </a:solidFill>
                <a:latin typeface="+mj-lt"/>
              </a:defRPr>
            </a:lvl1pPr>
          </a:lstStyle>
          <a:p>
            <a:pPr lvl="0"/>
            <a:r>
              <a:rPr lang="en-US"/>
              <a:t>Paragraph</a:t>
            </a:r>
          </a:p>
        </p:txBody>
      </p:sp>
      <p:sp>
        <p:nvSpPr>
          <p:cNvPr id="50" name="Text Placeholder 2">
            <a:extLst>
              <a:ext uri="{FF2B5EF4-FFF2-40B4-BE49-F238E27FC236}">
                <a16:creationId xmlns:a16="http://schemas.microsoft.com/office/drawing/2014/main" id="{9B2156C2-D6F5-B94B-AAF1-8B7DB651799B}"/>
              </a:ext>
            </a:extLst>
          </p:cNvPr>
          <p:cNvSpPr>
            <a:spLocks noGrp="1"/>
          </p:cNvSpPr>
          <p:nvPr>
            <p:ph type="body" sz="quarter" idx="25" hasCustomPrompt="1"/>
          </p:nvPr>
        </p:nvSpPr>
        <p:spPr>
          <a:xfrm>
            <a:off x="6400690" y="5694387"/>
            <a:ext cx="4953000" cy="838200"/>
          </a:xfrm>
          <a:prstGeom prst="rect">
            <a:avLst/>
          </a:prstGeom>
        </p:spPr>
        <p:txBody>
          <a:bodyPr/>
          <a:lstStyle>
            <a:lvl1pPr marL="0" indent="0">
              <a:lnSpc>
                <a:spcPts val="1880"/>
              </a:lnSpc>
              <a:buNone/>
              <a:defRPr sz="1400"/>
            </a:lvl1pPr>
            <a:lvl5pPr marL="1828800" indent="0">
              <a:buNone/>
              <a:defRPr/>
            </a:lvl5pPr>
          </a:lstStyle>
          <a:p>
            <a:pPr lvl="0"/>
            <a:r>
              <a:rPr lang="en-CA" sz="1400">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400" err="1">
                <a:latin typeface="Roboto Light" panose="02000000000000000000" pitchFamily="2" charset="0"/>
                <a:ea typeface="Roboto Light" panose="02000000000000000000" pitchFamily="2" charset="0"/>
                <a:cs typeface="Roboto Light" panose="02000000000000000000" pitchFamily="2" charset="0"/>
              </a:rPr>
              <a:t>amet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consectetur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adipiscing</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elit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sed</a:t>
            </a:r>
            <a:r>
              <a:rPr lang="en-CA" sz="1400">
                <a:latin typeface="Roboto Light" panose="02000000000000000000" pitchFamily="2" charset="0"/>
                <a:ea typeface="Roboto Light" panose="02000000000000000000" pitchFamily="2" charset="0"/>
                <a:cs typeface="Roboto Light" panose="02000000000000000000" pitchFamily="2" charset="0"/>
              </a:rPr>
              <a:t> do </a:t>
            </a:r>
            <a:r>
              <a:rPr lang="en-CA" sz="1400" err="1">
                <a:latin typeface="Roboto Light" panose="02000000000000000000" pitchFamily="2" charset="0"/>
                <a:ea typeface="Roboto Light" panose="02000000000000000000" pitchFamily="2" charset="0"/>
                <a:cs typeface="Roboto Light" panose="02000000000000000000" pitchFamily="2" charset="0"/>
              </a:rPr>
              <a:t>eiusmod</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tempor</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incididunt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ut</a:t>
            </a:r>
            <a:r>
              <a:rPr lang="en-CA" sz="1400">
                <a:latin typeface="Roboto Light" panose="02000000000000000000" pitchFamily="2" charset="0"/>
                <a:ea typeface="Roboto Light" panose="02000000000000000000" pitchFamily="2" charset="0"/>
                <a:cs typeface="Roboto Light" panose="02000000000000000000" pitchFamily="2" charset="0"/>
              </a:rPr>
              <a:t> </a:t>
            </a:r>
            <a:r>
              <a:rPr lang="en-CA" sz="1400" err="1">
                <a:latin typeface="Roboto Light" panose="02000000000000000000" pitchFamily="2" charset="0"/>
                <a:ea typeface="Roboto Light" panose="02000000000000000000" pitchFamily="2" charset="0"/>
                <a:cs typeface="Roboto Light" panose="02000000000000000000" pitchFamily="2" charset="0"/>
              </a:rPr>
              <a:t>labore</a:t>
            </a:r>
            <a:r>
              <a:rPr lang="en-CA" sz="1400">
                <a:latin typeface="Roboto Light" panose="02000000000000000000" pitchFamily="2" charset="0"/>
                <a:ea typeface="Roboto Light" panose="02000000000000000000" pitchFamily="2" charset="0"/>
                <a:cs typeface="Roboto Light" panose="02000000000000000000" pitchFamily="2" charset="0"/>
              </a:rPr>
              <a:t> et dolore magna </a:t>
            </a:r>
            <a:r>
              <a:rPr lang="en-CA" sz="1400" err="1">
                <a:latin typeface="Roboto Light" panose="02000000000000000000" pitchFamily="2" charset="0"/>
                <a:ea typeface="Roboto Light" panose="02000000000000000000" pitchFamily="2" charset="0"/>
                <a:cs typeface="Roboto Light" panose="02000000000000000000" pitchFamily="2" charset="0"/>
              </a:rPr>
              <a:t>aliqua</a:t>
            </a:r>
            <a:r>
              <a:rPr lang="en-CA" sz="1400">
                <a:latin typeface="Roboto Light" panose="02000000000000000000" pitchFamily="2" charset="0"/>
                <a:ea typeface="Roboto Light" panose="02000000000000000000" pitchFamily="2" charset="0"/>
                <a:cs typeface="Roboto Light" panose="02000000000000000000" pitchFamily="2" charset="0"/>
              </a:rPr>
              <a:t>.</a:t>
            </a:r>
            <a:endParaRPr lang="en-US"/>
          </a:p>
        </p:txBody>
      </p:sp>
      <p:sp>
        <p:nvSpPr>
          <p:cNvPr id="51" name="Text Placeholder 24">
            <a:extLst>
              <a:ext uri="{FF2B5EF4-FFF2-40B4-BE49-F238E27FC236}">
                <a16:creationId xmlns:a16="http://schemas.microsoft.com/office/drawing/2014/main" id="{24E98551-B0E8-FE45-8EC9-CEBA0B426CEB}"/>
              </a:ext>
            </a:extLst>
          </p:cNvPr>
          <p:cNvSpPr>
            <a:spLocks noGrp="1"/>
          </p:cNvSpPr>
          <p:nvPr>
            <p:ph type="body" sz="quarter" idx="14" hasCustomPrompt="1"/>
          </p:nvPr>
        </p:nvSpPr>
        <p:spPr>
          <a:xfrm>
            <a:off x="821217" y="576767"/>
            <a:ext cx="3995995" cy="2452470"/>
          </a:xfrm>
          <a:prstGeom prst="rect">
            <a:avLst/>
          </a:prstGeom>
        </p:spPr>
        <p:txBody>
          <a:bodyPr/>
          <a:lstStyle>
            <a:lvl1pPr marL="0" indent="0">
              <a:buNone/>
              <a:defRPr sz="4000">
                <a:solidFill>
                  <a:schemeClr val="bg1"/>
                </a:solidFill>
                <a:latin typeface="+mj-lt"/>
              </a:defRPr>
            </a:lvl1pPr>
          </a:lstStyle>
          <a:p>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Lorem ipsum dolor sit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amet</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consectetur</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adipiscing</a:t>
            </a:r>
            <a:r>
              <a:rPr lang="en-CA" sz="40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 </a:t>
            </a:r>
            <a:r>
              <a:rPr lang="en-CA" sz="4000" b="1" err="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rPr>
              <a:t>elit</a:t>
            </a:r>
            <a:endParaRPr lang="en-US" sz="10500" b="1">
              <a:solidFill>
                <a:schemeClr val="bg1"/>
              </a:solidFill>
              <a:latin typeface="Roboto Condensed" panose="02000000000000000000" pitchFamily="2" charset="0"/>
              <a:ea typeface="Roboto Condensed" panose="02000000000000000000" pitchFamily="2" charset="0"/>
              <a:cs typeface="Roboto Condensed" panose="02000000000000000000" pitchFamily="2" charset="0"/>
            </a:endParaRPr>
          </a:p>
        </p:txBody>
      </p:sp>
      <p:sp>
        <p:nvSpPr>
          <p:cNvPr id="52" name="Text Placeholder 26">
            <a:extLst>
              <a:ext uri="{FF2B5EF4-FFF2-40B4-BE49-F238E27FC236}">
                <a16:creationId xmlns:a16="http://schemas.microsoft.com/office/drawing/2014/main" id="{60AAB184-7816-A542-8885-80D330AB3CD6}"/>
              </a:ext>
            </a:extLst>
          </p:cNvPr>
          <p:cNvSpPr>
            <a:spLocks noGrp="1"/>
          </p:cNvSpPr>
          <p:nvPr>
            <p:ph type="body" sz="quarter" idx="15" hasCustomPrompt="1"/>
          </p:nvPr>
        </p:nvSpPr>
        <p:spPr>
          <a:xfrm>
            <a:off x="821217" y="3107775"/>
            <a:ext cx="3995995" cy="3153858"/>
          </a:xfrm>
          <a:prstGeom prst="rect">
            <a:avLst/>
          </a:prstGeom>
        </p:spPr>
        <p:txBody>
          <a:bodyPr/>
          <a:lstStyle>
            <a:lvl1pPr marL="0" indent="0">
              <a:buNone/>
              <a:defRPr sz="1800">
                <a:solidFill>
                  <a:schemeClr val="bg1"/>
                </a:solidFill>
              </a:defRPr>
            </a:lvl1pPr>
          </a:lstStyle>
          <a:p>
            <a:pPr>
              <a:lnSpc>
                <a:spcPct val="150000"/>
              </a:lnSpc>
            </a:pP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Lorem ipsum dolor sit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amet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consectetur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adipiscing</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elit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sed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do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eiusmod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tempor</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incididunt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labore</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et dolore magna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Ut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enim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ad minim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veniam</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quis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nostrud</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exercitation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ullamco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laboris</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nisi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ut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aliquip</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ex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ea</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commodo</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r>
              <a:rPr lang="en-CA" sz="1800" err="1">
                <a:solidFill>
                  <a:schemeClr val="bg1"/>
                </a:solidFill>
                <a:latin typeface="Roboto Light" panose="02000000000000000000" pitchFamily="2" charset="0"/>
                <a:ea typeface="Roboto Light" panose="02000000000000000000" pitchFamily="2" charset="0"/>
                <a:cs typeface="Roboto Light" panose="02000000000000000000" pitchFamily="2" charset="0"/>
              </a:rPr>
              <a:t>consequat</a:t>
            </a:r>
            <a:r>
              <a:rPr lang="en-CA" sz="1800">
                <a:solidFill>
                  <a:schemeClr val="bg1"/>
                </a:solidFill>
                <a:latin typeface="Roboto Light" panose="02000000000000000000" pitchFamily="2" charset="0"/>
                <a:ea typeface="Roboto Light" panose="02000000000000000000" pitchFamily="2" charset="0"/>
                <a:cs typeface="Roboto Light" panose="02000000000000000000" pitchFamily="2" charset="0"/>
              </a:rPr>
              <a:t>. </a:t>
            </a:r>
            <a:endParaRPr lang="en-US">
              <a:solidFill>
                <a:schemeClr val="bg1"/>
              </a:solidFill>
              <a:latin typeface="Roboto Light" panose="02000000000000000000" pitchFamily="2" charset="0"/>
              <a:ea typeface="Roboto Light" panose="02000000000000000000" pitchFamily="2" charset="0"/>
              <a:cs typeface="Roboto Light" panose="02000000000000000000" pitchFamily="2" charset="0"/>
            </a:endParaRPr>
          </a:p>
        </p:txBody>
      </p:sp>
      <p:sp>
        <p:nvSpPr>
          <p:cNvPr id="53" name="TextBox 52">
            <a:extLst>
              <a:ext uri="{FF2B5EF4-FFF2-40B4-BE49-F238E27FC236}">
                <a16:creationId xmlns:a16="http://schemas.microsoft.com/office/drawing/2014/main" id="{9B90DC7F-ABCB-8B48-84AD-BF0DA11A1C33}"/>
              </a:ext>
            </a:extLst>
          </p:cNvPr>
          <p:cNvSpPr txBox="1"/>
          <p:nvPr userDrawn="1"/>
        </p:nvSpPr>
        <p:spPr>
          <a:xfrm>
            <a:off x="11693867" y="414826"/>
            <a:ext cx="346249" cy="5385899"/>
          </a:xfrm>
          <a:prstGeom prst="rect">
            <a:avLst/>
          </a:prstGeom>
          <a:noFill/>
        </p:spPr>
        <p:txBody>
          <a:bodyPr vert="vert" wrap="square" rtlCol="0">
            <a:spAutoFit/>
          </a:bodyPr>
          <a:lstStyle/>
          <a:p>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École de gestion </a:t>
            </a:r>
            <a:r>
              <a:rPr lang="en-US" sz="1050" b="0" i="0" cap="all" spc="300">
                <a:solidFill>
                  <a:schemeClr val="bg2"/>
                </a:solidFill>
                <a:latin typeface="+mj-lt"/>
                <a:ea typeface="Roboto Condensed Light" panose="02000000000000000000" pitchFamily="2" charset="0"/>
                <a:cs typeface="Roboto Condensed Light" panose="02000000000000000000" pitchFamily="2" charset="0"/>
              </a:rPr>
              <a:t>Telfer</a:t>
            </a:r>
            <a:r>
              <a:rPr lang="en-US" sz="1050" b="0" i="0" cap="all" spc="300">
                <a:solidFill>
                  <a:schemeClr val="bg2"/>
                </a:solidFill>
                <a:latin typeface="Roboto Condensed Light" panose="02000000000000000000" pitchFamily="2" charset="0"/>
                <a:ea typeface="Roboto Condensed Light" panose="02000000000000000000" pitchFamily="2" charset="0"/>
                <a:cs typeface="Roboto Condensed Light" panose="02000000000000000000" pitchFamily="2" charset="0"/>
              </a:rPr>
              <a:t> School of Management</a:t>
            </a:r>
          </a:p>
        </p:txBody>
      </p:sp>
    </p:spTree>
    <p:extLst>
      <p:ext uri="{BB962C8B-B14F-4D97-AF65-F5344CB8AC3E}">
        <p14:creationId xmlns:p14="http://schemas.microsoft.com/office/powerpoint/2010/main" val="146733601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F7A5F21-4259-0047-8FA7-3B18597EC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2"/>
                </a:solidFill>
                <a:latin typeface="Roboto" panose="02000000000000000000" pitchFamily="2" charset="0"/>
                <a:ea typeface="Roboto" panose="02000000000000000000" pitchFamily="2" charset="0"/>
                <a:cs typeface="Roboto" panose="02000000000000000000" pitchFamily="2" charset="0"/>
              </a:defRPr>
            </a:lvl1pPr>
          </a:lstStyle>
          <a:p>
            <a:fld id="{887A9567-B06F-C940-B410-F4F3929FAE7F}" type="slidenum">
              <a:rPr lang="en-US" smtClean="0"/>
              <a:pPr/>
              <a:t>‹#›</a:t>
            </a:fld>
            <a:endParaRPr lang="en-US"/>
          </a:p>
        </p:txBody>
      </p:sp>
    </p:spTree>
    <p:extLst>
      <p:ext uri="{BB962C8B-B14F-4D97-AF65-F5344CB8AC3E}">
        <p14:creationId xmlns:p14="http://schemas.microsoft.com/office/powerpoint/2010/main" val="35569252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90" r:id="rId4"/>
    <p:sldLayoutId id="2147483673" r:id="rId5"/>
    <p:sldLayoutId id="2147483674" r:id="rId6"/>
    <p:sldLayoutId id="2147483671" r:id="rId7"/>
    <p:sldLayoutId id="2147483672" r:id="rId8"/>
    <p:sldLayoutId id="2147483668" r:id="rId9"/>
    <p:sldLayoutId id="2147483677" r:id="rId10"/>
    <p:sldLayoutId id="2147483678" r:id="rId11"/>
    <p:sldLayoutId id="2147483679" r:id="rId12"/>
    <p:sldLayoutId id="2147483669" r:id="rId13"/>
    <p:sldLayoutId id="2147483684" r:id="rId14"/>
    <p:sldLayoutId id="2147483685" r:id="rId15"/>
    <p:sldLayoutId id="2147483670" r:id="rId16"/>
    <p:sldLayoutId id="2147483682" r:id="rId17"/>
    <p:sldLayoutId id="2147483683" r:id="rId18"/>
    <p:sldLayoutId id="2147483666" r:id="rId19"/>
    <p:sldLayoutId id="2147483675" r:id="rId20"/>
    <p:sldLayoutId id="2147483676" r:id="rId21"/>
    <p:sldLayoutId id="2147483704" r:id="rId22"/>
    <p:sldLayoutId id="2147483705" r:id="rId23"/>
    <p:sldLayoutId id="2147483699" r:id="rId24"/>
    <p:sldLayoutId id="2147483687" r:id="rId25"/>
    <p:sldLayoutId id="2147483692" r:id="rId26"/>
    <p:sldLayoutId id="2147483696" r:id="rId27"/>
    <p:sldLayoutId id="2147483701" r:id="rId28"/>
    <p:sldLayoutId id="2147483689" r:id="rId29"/>
    <p:sldLayoutId id="2147483694" r:id="rId30"/>
    <p:sldLayoutId id="2147483698" r:id="rId31"/>
    <p:sldLayoutId id="2147483703" r:id="rId32"/>
    <p:sldLayoutId id="2147483686" r:id="rId33"/>
    <p:sldLayoutId id="2147483691" r:id="rId34"/>
    <p:sldLayoutId id="2147483695" r:id="rId35"/>
    <p:sldLayoutId id="2147483700" r:id="rId36"/>
    <p:sldLayoutId id="2147483688" r:id="rId37"/>
    <p:sldLayoutId id="2147483693" r:id="rId38"/>
    <p:sldLayoutId id="2147483697" r:id="rId39"/>
    <p:sldLayoutId id="2147483702" r:id="rId40"/>
    <p:sldLayoutId id="2147483706" r:id="rId41"/>
    <p:sldLayoutId id="2147483707" r:id="rId42"/>
    <p:sldLayoutId id="2147483708" r:id="rId4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1.xml"/><Relationship Id="rId7" Type="http://schemas.microsoft.com/office/2007/relationships/diagramDrawing" Target="../diagrams/drawing11.xml"/><Relationship Id="rId2" Type="http://schemas.microsoft.com/office/2018/10/relationships/comments" Target="../comments/modernComment_137_13DF366B.xml"/><Relationship Id="rId1" Type="http://schemas.openxmlformats.org/officeDocument/2006/relationships/slideLayout" Target="../slideLayouts/slideLayout43.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 Id="rId9"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hyperlink" Target="https://telfer.uottawa.ca/fr/careercentre" TargetMode="External"/><Relationship Id="rId2" Type="http://schemas.openxmlformats.org/officeDocument/2006/relationships/image" Target="../media/image4.png"/><Relationship Id="rId1" Type="http://schemas.openxmlformats.org/officeDocument/2006/relationships/slideLayout" Target="../slideLayouts/slideLayout19.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telfer.uottawa.ca/en/careercentr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03_870F53FA.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image" Target="../media/image3.svg"/><Relationship Id="rId13" Type="http://schemas.microsoft.com/office/2007/relationships/diagramDrawing" Target="../diagrams/drawing3.xml"/><Relationship Id="rId3" Type="http://schemas.openxmlformats.org/officeDocument/2006/relationships/diagramLayout" Target="../diagrams/layout2.xml"/><Relationship Id="rId7" Type="http://schemas.openxmlformats.org/officeDocument/2006/relationships/image" Target="../media/image2.png"/><Relationship Id="rId12" Type="http://schemas.openxmlformats.org/officeDocument/2006/relationships/diagramColors" Target="../diagrams/colors3.xml"/><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11" Type="http://schemas.openxmlformats.org/officeDocument/2006/relationships/diagramQuickStyle" Target="../diagrams/quickStyle3.xml"/><Relationship Id="rId5" Type="http://schemas.openxmlformats.org/officeDocument/2006/relationships/diagramColors" Target="../diagrams/colors2.xml"/><Relationship Id="rId10" Type="http://schemas.openxmlformats.org/officeDocument/2006/relationships/diagramLayout" Target="../diagrams/layout3.xml"/><Relationship Id="rId4" Type="http://schemas.openxmlformats.org/officeDocument/2006/relationships/diagramQuickStyle" Target="../diagrams/quickStyle2.xml"/><Relationship Id="rId9"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microsoft.com/office/2018/10/relationships/comments" Target="../comments/modernComment_131_F87AD09B.xml"/><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notesSlide" Target="../notesSlides/notesSlide1.xml"/><Relationship Id="rId1" Type="http://schemas.openxmlformats.org/officeDocument/2006/relationships/slideLayout" Target="../slideLayouts/slideLayout31.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5" Type="http://schemas.openxmlformats.org/officeDocument/2006/relationships/image" Target="../media/image3.svg"/><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3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7.xml"/><Relationship Id="rId7" Type="http://schemas.microsoft.com/office/2007/relationships/diagramDrawing" Target="../diagrams/drawing7.xml"/><Relationship Id="rId2" Type="http://schemas.microsoft.com/office/2018/10/relationships/comments" Target="../comments/modernComment_105_696C1AC9.xml"/><Relationship Id="rId1" Type="http://schemas.openxmlformats.org/officeDocument/2006/relationships/slideLayout" Target="../slideLayouts/slideLayout2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 Id="rId9" Type="http://schemas.openxmlformats.org/officeDocument/2006/relationships/image" Target="../media/image3.sv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8.xml"/><Relationship Id="rId7" Type="http://schemas.microsoft.com/office/2007/relationships/diagramDrawing" Target="../diagrams/drawing8.xml"/><Relationship Id="rId2" Type="http://schemas.microsoft.com/office/2018/10/relationships/comments" Target="../comments/modernComment_134_CA94A648.xml"/><Relationship Id="rId1" Type="http://schemas.openxmlformats.org/officeDocument/2006/relationships/slideLayout" Target="../slideLayouts/slideLayout35.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image" Target="../media/image3.svg"/></Relationships>
</file>

<file path=ppt/slides/_rels/slide8.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35.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10.xml"/><Relationship Id="rId7" Type="http://schemas.openxmlformats.org/officeDocument/2006/relationships/image" Target="../media/image2.png"/><Relationship Id="rId2" Type="http://schemas.openxmlformats.org/officeDocument/2006/relationships/diagramData" Target="../diagrams/data10.xml"/><Relationship Id="rId1" Type="http://schemas.openxmlformats.org/officeDocument/2006/relationships/slideLayout" Target="../slideLayouts/slideLayout3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7644E8-84D4-C790-88F5-AB9FB08CD56B}"/>
              </a:ext>
            </a:extLst>
          </p:cNvPr>
          <p:cNvSpPr txBox="1"/>
          <p:nvPr/>
        </p:nvSpPr>
        <p:spPr>
          <a:xfrm>
            <a:off x="2077375" y="2821620"/>
            <a:ext cx="7598610" cy="2788606"/>
          </a:xfrm>
          <a:prstGeom prst="rect">
            <a:avLst/>
          </a:prstGeom>
        </p:spPr>
        <p:txBody>
          <a:bodyPr>
            <a:normAutofit/>
          </a:bodyPr>
          <a:lstStyle/>
          <a:p>
            <a:pPr algn="ctr">
              <a:lnSpc>
                <a:spcPct val="90000"/>
              </a:lnSpc>
              <a:spcBef>
                <a:spcPts val="1000"/>
              </a:spcBef>
            </a:pPr>
            <a:r>
              <a:rPr lang="fr-CA" sz="4000" cap="all" dirty="0">
                <a:solidFill>
                  <a:schemeClr val="bg1"/>
                </a:solidFill>
                <a:latin typeface="+mj-lt"/>
              </a:rPr>
              <a:t>Programme</a:t>
            </a:r>
          </a:p>
          <a:p>
            <a:pPr algn="ctr">
              <a:lnSpc>
                <a:spcPct val="90000"/>
              </a:lnSpc>
              <a:spcBef>
                <a:spcPts val="1000"/>
              </a:spcBef>
            </a:pPr>
            <a:r>
              <a:rPr lang="fr-CA" sz="4800" cap="all" dirty="0">
                <a:solidFill>
                  <a:schemeClr val="bg1"/>
                </a:solidFill>
                <a:latin typeface="+mj-lt"/>
              </a:rPr>
              <a:t>Connexions</a:t>
            </a:r>
          </a:p>
          <a:p>
            <a:pPr algn="ctr">
              <a:lnSpc>
                <a:spcPct val="90000"/>
              </a:lnSpc>
              <a:spcBef>
                <a:spcPts val="1000"/>
              </a:spcBef>
            </a:pPr>
            <a:r>
              <a:rPr lang="en-US" sz="4000" cap="all" dirty="0">
                <a:solidFill>
                  <a:schemeClr val="bg1"/>
                </a:solidFill>
                <a:latin typeface="+mj-lt"/>
              </a:rPr>
              <a:t>Program</a:t>
            </a:r>
          </a:p>
        </p:txBody>
      </p:sp>
      <p:sp>
        <p:nvSpPr>
          <p:cNvPr id="5" name="TextBox 4">
            <a:extLst>
              <a:ext uri="{FF2B5EF4-FFF2-40B4-BE49-F238E27FC236}">
                <a16:creationId xmlns:a16="http://schemas.microsoft.com/office/drawing/2014/main" id="{EACB932A-6AA7-A351-1329-C41E83BF9DCF}"/>
              </a:ext>
            </a:extLst>
          </p:cNvPr>
          <p:cNvSpPr txBox="1"/>
          <p:nvPr/>
        </p:nvSpPr>
        <p:spPr>
          <a:xfrm>
            <a:off x="2957513" y="4695826"/>
            <a:ext cx="6718472" cy="914400"/>
          </a:xfrm>
          <a:prstGeom prst="rect">
            <a:avLst/>
          </a:prstGeom>
        </p:spPr>
        <p:txBody>
          <a:bodyPr>
            <a:normAutofit/>
          </a:bodyPr>
          <a:lstStyle/>
          <a:p>
            <a:pPr algn="ctr">
              <a:lnSpc>
                <a:spcPct val="90000"/>
              </a:lnSpc>
              <a:spcBef>
                <a:spcPts val="1000"/>
              </a:spcBef>
            </a:pPr>
            <a:endParaRPr lang="fr-CA" sz="2400" kern="1200" cap="small" dirty="0">
              <a:solidFill>
                <a:schemeClr val="bg1"/>
              </a:solidFill>
              <a:latin typeface="+mn-lt"/>
              <a:ea typeface="+mn-ea"/>
              <a:cs typeface="+mn-cs"/>
            </a:endParaRPr>
          </a:p>
        </p:txBody>
      </p:sp>
      <p:pic>
        <p:nvPicPr>
          <p:cNvPr id="6" name="Camera 5">
            <a:extLst>
              <a:ext uri="{FF2B5EF4-FFF2-40B4-BE49-F238E27FC236}">
                <a16:creationId xmlns:a16="http://schemas.microsoft.com/office/drawing/2014/main" id="{D1F0FCE2-1013-93EE-70A0-D2EF054B3BA3}"/>
              </a:ext>
            </a:extLst>
          </p:cNvPr>
          <p:cNvPicPr>
            <a:picLocks noChangeAspect="1"/>
            <a:extLst>
              <a:ext uri="{51228E76-BA90-4043-B771-695A4F85340A}">
                <alf:liveFeedProps xmlns:alf="http://schemas.microsoft.com/office/drawing/2021/livefeed"/>
              </a:ext>
            </a:extLst>
          </p:cNvPicPr>
          <p:nvPr/>
        </p:nvPicPr>
        <p:blipFill>
          <a:blip r:embed="rId2">
            <a:extLst>
              <a:ext uri="{96DAC541-7B7A-43D3-8B79-37D633B846F1}">
                <asvg:svgBlip xmlns:asvg="http://schemas.microsoft.com/office/drawing/2016/SVG/main" r:embed="rId3"/>
              </a:ext>
            </a:extLst>
          </a:blip>
          <a:stretch>
            <a:fillRect/>
          </a:stretch>
        </p:blipFill>
        <p:spPr>
          <a:xfrm>
            <a:off x="1007706" y="1449816"/>
            <a:ext cx="1648932" cy="1648932"/>
          </a:xfrm>
          <a:prstGeom prst="ellipse">
            <a:avLst/>
          </a:prstGeom>
        </p:spPr>
      </p:pic>
    </p:spTree>
    <p:extLst>
      <p:ext uri="{BB962C8B-B14F-4D97-AF65-F5344CB8AC3E}">
        <p14:creationId xmlns:p14="http://schemas.microsoft.com/office/powerpoint/2010/main" val="119876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A5353FC-F5E5-D4AB-50B5-8769D979222D}"/>
              </a:ext>
            </a:extLst>
          </p:cNvPr>
          <p:cNvSpPr txBox="1"/>
          <p:nvPr/>
        </p:nvSpPr>
        <p:spPr>
          <a:xfrm>
            <a:off x="1248882" y="337352"/>
            <a:ext cx="8525163" cy="584775"/>
          </a:xfrm>
          <a:prstGeom prst="rect">
            <a:avLst/>
          </a:prstGeom>
          <a:noFill/>
        </p:spPr>
        <p:txBody>
          <a:bodyPr wrap="square">
            <a:spAutoFit/>
          </a:bodyPr>
          <a:lstStyle/>
          <a:p>
            <a:pPr algn="ctr"/>
            <a:r>
              <a:rPr lang="fr-CA" sz="3200" b="1" cap="small" dirty="0">
                <a:solidFill>
                  <a:srgbClr val="800000"/>
                </a:solidFill>
                <a:latin typeface="+mj-lt"/>
                <a:cs typeface="Arial" panose="020B0604020202020204" pitchFamily="34" charset="0"/>
              </a:rPr>
              <a:t>Liens et ressources /</a:t>
            </a:r>
            <a:r>
              <a:rPr lang="en-US" sz="3200" b="1" cap="small" dirty="0">
                <a:solidFill>
                  <a:srgbClr val="800000"/>
                </a:solidFill>
                <a:latin typeface="+mj-lt"/>
                <a:cs typeface="Arial" panose="020B0604020202020204" pitchFamily="34" charset="0"/>
              </a:rPr>
              <a:t> Links and resources</a:t>
            </a:r>
          </a:p>
        </p:txBody>
      </p:sp>
      <p:graphicFrame>
        <p:nvGraphicFramePr>
          <p:cNvPr id="2" name="Diagram 1">
            <a:extLst>
              <a:ext uri="{FF2B5EF4-FFF2-40B4-BE49-F238E27FC236}">
                <a16:creationId xmlns:a16="http://schemas.microsoft.com/office/drawing/2014/main" id="{DD60FA4C-8290-803B-A04E-60074CF27BC3}"/>
              </a:ext>
            </a:extLst>
          </p:cNvPr>
          <p:cNvGraphicFramePr/>
          <p:nvPr>
            <p:extLst>
              <p:ext uri="{D42A27DB-BD31-4B8C-83A1-F6EECF244321}">
                <p14:modId xmlns:p14="http://schemas.microsoft.com/office/powerpoint/2010/main" val="3146699894"/>
              </p:ext>
            </p:extLst>
          </p:nvPr>
        </p:nvGraphicFramePr>
        <p:xfrm>
          <a:off x="1461945" y="1187223"/>
          <a:ext cx="9182381" cy="4352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Camera 2">
            <a:extLst>
              <a:ext uri="{FF2B5EF4-FFF2-40B4-BE49-F238E27FC236}">
                <a16:creationId xmlns:a16="http://schemas.microsoft.com/office/drawing/2014/main" id="{C8DF2F1E-7113-60BD-6B7E-D53031EA0A55}"/>
              </a:ext>
            </a:extLst>
          </p:cNvPr>
          <p:cNvPicPr>
            <a:picLocks noChangeAspect="1"/>
            <a:extLst>
              <a:ext uri="{51228E76-BA90-4043-B771-695A4F85340A}">
                <alf:liveFeedProps xmlns:alf="http://schemas.microsoft.com/office/drawing/2021/livefeed"/>
              </a:ext>
            </a:extLst>
          </p:cNvPicPr>
          <p:nvPr/>
        </p:nvPicPr>
        <p:blipFill>
          <a:blip r:embed="rId8">
            <a:extLst>
              <a:ext uri="{96DAC541-7B7A-43D3-8B79-37D633B846F1}">
                <asvg:svgBlip xmlns:asvg="http://schemas.microsoft.com/office/drawing/2016/SVG/main" r:embed="rId9"/>
              </a:ext>
            </a:extLst>
          </a:blip>
          <a:stretch>
            <a:fillRect/>
          </a:stretch>
        </p:blipFill>
        <p:spPr>
          <a:xfrm>
            <a:off x="74645" y="5154069"/>
            <a:ext cx="1648932" cy="1648932"/>
          </a:xfrm>
          <a:prstGeom prst="ellipse">
            <a:avLst/>
          </a:prstGeom>
        </p:spPr>
      </p:pic>
      <p:sp>
        <p:nvSpPr>
          <p:cNvPr id="11" name="Rectangle 10">
            <a:extLst>
              <a:ext uri="{FF2B5EF4-FFF2-40B4-BE49-F238E27FC236}">
                <a16:creationId xmlns:a16="http://schemas.microsoft.com/office/drawing/2014/main" id="{3EFAF197-BE00-767E-A6B3-B681E768D469}"/>
              </a:ext>
            </a:extLst>
          </p:cNvPr>
          <p:cNvSpPr/>
          <p:nvPr/>
        </p:nvSpPr>
        <p:spPr>
          <a:xfrm>
            <a:off x="10644326" y="1"/>
            <a:ext cx="1547674" cy="68580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3395563"/>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qr code with green dots&#10;&#10;Description automatically generated with low confidence">
            <a:extLst>
              <a:ext uri="{FF2B5EF4-FFF2-40B4-BE49-F238E27FC236}">
                <a16:creationId xmlns:a16="http://schemas.microsoft.com/office/drawing/2014/main" id="{8BC6A1DD-FF09-FAB1-CF3A-C373D57AAEB0}"/>
              </a:ext>
            </a:extLst>
          </p:cNvPr>
          <p:cNvPicPr>
            <a:picLocks noChangeAspect="1"/>
          </p:cNvPicPr>
          <p:nvPr/>
        </p:nvPicPr>
        <p:blipFill>
          <a:blip r:embed="rId2"/>
          <a:stretch>
            <a:fillRect/>
          </a:stretch>
        </p:blipFill>
        <p:spPr>
          <a:xfrm>
            <a:off x="1539874" y="1730247"/>
            <a:ext cx="2549525" cy="2549525"/>
          </a:xfrm>
          <a:prstGeom prst="rect">
            <a:avLst/>
          </a:prstGeom>
          <a:noFill/>
        </p:spPr>
      </p:pic>
      <p:sp>
        <p:nvSpPr>
          <p:cNvPr id="11" name="Text Placeholder 2">
            <a:extLst>
              <a:ext uri="{FF2B5EF4-FFF2-40B4-BE49-F238E27FC236}">
                <a16:creationId xmlns:a16="http://schemas.microsoft.com/office/drawing/2014/main" id="{CADC0E2A-DE65-BCFA-047E-B4A5D2973456}"/>
              </a:ext>
            </a:extLst>
          </p:cNvPr>
          <p:cNvSpPr>
            <a:spLocks noGrp="1"/>
          </p:cNvSpPr>
          <p:nvPr>
            <p:ph type="body" sz="quarter" idx="14"/>
          </p:nvPr>
        </p:nvSpPr>
        <p:spPr>
          <a:xfrm>
            <a:off x="1449782" y="4547540"/>
            <a:ext cx="3630278" cy="832327"/>
          </a:xfrm>
        </p:spPr>
        <p:txBody>
          <a:bodyPr/>
          <a:lstStyle/>
          <a:p>
            <a:r>
              <a:rPr lang="fr-CA" altLang="en-US" b="1" dirty="0"/>
              <a:t>Centre des carrières de</a:t>
            </a:r>
            <a:br>
              <a:rPr lang="fr-CA" altLang="en-US" b="1" dirty="0"/>
            </a:br>
            <a:r>
              <a:rPr lang="fr-CA" altLang="en-US" b="1" dirty="0"/>
              <a:t>Telfer</a:t>
            </a:r>
            <a:br>
              <a:rPr lang="fr-CA" altLang="en-US" b="1" dirty="0"/>
            </a:br>
            <a:r>
              <a:rPr lang="fr-CA" altLang="en-US" b="1" dirty="0"/>
              <a:t>Career Centre</a:t>
            </a:r>
          </a:p>
          <a:p>
            <a:endParaRPr lang="en-US" dirty="0"/>
          </a:p>
        </p:txBody>
      </p:sp>
      <p:sp>
        <p:nvSpPr>
          <p:cNvPr id="13" name="Text Placeholder 4">
            <a:extLst>
              <a:ext uri="{FF2B5EF4-FFF2-40B4-BE49-F238E27FC236}">
                <a16:creationId xmlns:a16="http://schemas.microsoft.com/office/drawing/2014/main" id="{B61ABE24-17F5-5159-FE91-A24CF9528605}"/>
              </a:ext>
            </a:extLst>
          </p:cNvPr>
          <p:cNvSpPr>
            <a:spLocks noGrp="1"/>
          </p:cNvSpPr>
          <p:nvPr>
            <p:ph type="body" sz="quarter" idx="16"/>
          </p:nvPr>
        </p:nvSpPr>
        <p:spPr>
          <a:xfrm>
            <a:off x="6096000" y="792686"/>
            <a:ext cx="4219852" cy="490537"/>
          </a:xfrm>
        </p:spPr>
        <p:txBody>
          <a:bodyPr/>
          <a:lstStyle/>
          <a:p>
            <a:r>
              <a:rPr lang="fr-CA" sz="3200" b="1" cap="small" dirty="0">
                <a:solidFill>
                  <a:srgbClr val="800000"/>
                </a:solidFill>
                <a:cs typeface="Arial" panose="020B0604020202020204" pitchFamily="34" charset="0"/>
              </a:rPr>
              <a:t>Coordonnées</a:t>
            </a:r>
            <a:r>
              <a:rPr lang="en-US" sz="3200" b="1" cap="small" dirty="0">
                <a:solidFill>
                  <a:srgbClr val="800000"/>
                </a:solidFill>
                <a:cs typeface="Arial" panose="020B0604020202020204" pitchFamily="34" charset="0"/>
              </a:rPr>
              <a:t> / Contact information</a:t>
            </a:r>
          </a:p>
        </p:txBody>
      </p:sp>
      <p:sp>
        <p:nvSpPr>
          <p:cNvPr id="4" name="Text Placeholder 3">
            <a:extLst>
              <a:ext uri="{FF2B5EF4-FFF2-40B4-BE49-F238E27FC236}">
                <a16:creationId xmlns:a16="http://schemas.microsoft.com/office/drawing/2014/main" id="{45F0284F-ADBD-414A-B12E-C71616833C1E}"/>
              </a:ext>
            </a:extLst>
          </p:cNvPr>
          <p:cNvSpPr>
            <a:spLocks noGrp="1"/>
          </p:cNvSpPr>
          <p:nvPr>
            <p:ph type="body" sz="quarter" idx="17"/>
          </p:nvPr>
        </p:nvSpPr>
        <p:spPr>
          <a:xfrm>
            <a:off x="6168377" y="1844291"/>
            <a:ext cx="5194300" cy="4550338"/>
          </a:xfrm>
        </p:spPr>
        <p:txBody>
          <a:bodyPr>
            <a:normAutofit/>
          </a:bodyPr>
          <a:lstStyle/>
          <a:p>
            <a:pPr>
              <a:spcBef>
                <a:spcPts val="0"/>
              </a:spcBef>
            </a:pPr>
            <a:r>
              <a:rPr lang="fr-CA" altLang="en-US" dirty="0"/>
              <a:t>Bureau / Office</a:t>
            </a:r>
          </a:p>
          <a:p>
            <a:pPr>
              <a:spcBef>
                <a:spcPts val="0"/>
              </a:spcBef>
            </a:pPr>
            <a:r>
              <a:rPr lang="fr-CA" altLang="en-US" b="1" dirty="0"/>
              <a:t>DMS 1100</a:t>
            </a:r>
          </a:p>
          <a:p>
            <a:pPr>
              <a:spcBef>
                <a:spcPts val="0"/>
              </a:spcBef>
            </a:pPr>
            <a:endParaRPr lang="fr-CA" altLang="en-US" dirty="0"/>
          </a:p>
          <a:p>
            <a:pPr>
              <a:spcBef>
                <a:spcPts val="0"/>
              </a:spcBef>
            </a:pPr>
            <a:r>
              <a:rPr lang="fr-CA" altLang="en-US" dirty="0"/>
              <a:t>Téléphone / Phone</a:t>
            </a:r>
          </a:p>
          <a:p>
            <a:pPr>
              <a:spcBef>
                <a:spcPts val="0"/>
              </a:spcBef>
            </a:pPr>
            <a:r>
              <a:rPr lang="fr-CA" altLang="en-US" b="1" dirty="0"/>
              <a:t>613-562-5656</a:t>
            </a:r>
          </a:p>
          <a:p>
            <a:pPr>
              <a:spcBef>
                <a:spcPts val="0"/>
              </a:spcBef>
            </a:pPr>
            <a:endParaRPr lang="fr-CA" altLang="en-US" dirty="0"/>
          </a:p>
          <a:p>
            <a:pPr>
              <a:spcBef>
                <a:spcPts val="0"/>
              </a:spcBef>
            </a:pPr>
            <a:r>
              <a:rPr lang="fr-CA" altLang="en-US" dirty="0"/>
              <a:t>Courriel / Email</a:t>
            </a:r>
          </a:p>
          <a:p>
            <a:pPr>
              <a:spcBef>
                <a:spcPts val="0"/>
              </a:spcBef>
            </a:pPr>
            <a:r>
              <a:rPr lang="fr-CA" altLang="en-US" b="1" dirty="0"/>
              <a:t>carrieres@telfer.uOttawa.ca</a:t>
            </a:r>
          </a:p>
          <a:p>
            <a:pPr>
              <a:spcBef>
                <a:spcPts val="0"/>
              </a:spcBef>
            </a:pPr>
            <a:r>
              <a:rPr lang="fr-CA" altLang="en-US" b="1" dirty="0"/>
              <a:t>careers@telfer.uOttawa.ca</a:t>
            </a:r>
          </a:p>
          <a:p>
            <a:pPr>
              <a:spcBef>
                <a:spcPts val="0"/>
              </a:spcBef>
            </a:pPr>
            <a:endParaRPr lang="fr-CA" altLang="en-US" dirty="0"/>
          </a:p>
          <a:p>
            <a:pPr>
              <a:spcBef>
                <a:spcPts val="0"/>
              </a:spcBef>
            </a:pPr>
            <a:r>
              <a:rPr lang="fr-CA" altLang="en-US" dirty="0"/>
              <a:t>Site Web / Website</a:t>
            </a:r>
          </a:p>
          <a:p>
            <a:pPr>
              <a:spcBef>
                <a:spcPts val="0"/>
              </a:spcBef>
            </a:pPr>
            <a:r>
              <a:rPr lang="fr-CA" altLang="en-US" b="1" dirty="0">
                <a:hlinkClick r:id="rId3">
                  <a:extLst>
                    <a:ext uri="{A12FA001-AC4F-418D-AE19-62706E023703}">
                      <ahyp:hlinkClr xmlns:ahyp="http://schemas.microsoft.com/office/drawing/2018/hyperlinkcolor" val="tx"/>
                    </a:ext>
                  </a:extLst>
                </a:hlinkClick>
              </a:rPr>
              <a:t>https://telfer.uottawa.ca/fr/careercentre</a:t>
            </a:r>
            <a:r>
              <a:rPr lang="fr-CA" altLang="en-US" b="1" dirty="0"/>
              <a:t> </a:t>
            </a:r>
            <a:r>
              <a:rPr lang="fr-CA" altLang="en-US" b="1" dirty="0">
                <a:hlinkClick r:id="rId4">
                  <a:extLst>
                    <a:ext uri="{A12FA001-AC4F-418D-AE19-62706E023703}">
                      <ahyp:hlinkClr xmlns:ahyp="http://schemas.microsoft.com/office/drawing/2018/hyperlinkcolor" val="tx"/>
                    </a:ext>
                  </a:extLst>
                </a:hlinkClick>
              </a:rPr>
              <a:t>https://telfer.uOttawa.ca/en/careercentre</a:t>
            </a:r>
            <a:r>
              <a:rPr lang="fr-CA" altLang="en-US" b="1" dirty="0"/>
              <a:t> </a:t>
            </a:r>
          </a:p>
          <a:p>
            <a:pPr>
              <a:spcBef>
                <a:spcPts val="0"/>
              </a:spcBef>
            </a:pPr>
            <a:endParaRPr lang="fr-CA" altLang="en-US" dirty="0"/>
          </a:p>
          <a:p>
            <a:pPr>
              <a:spcBef>
                <a:spcPts val="0"/>
              </a:spcBef>
            </a:pPr>
            <a:r>
              <a:rPr lang="fr-CA" altLang="en-US" dirty="0"/>
              <a:t>Destination carrière / Career Launch </a:t>
            </a:r>
            <a:r>
              <a:rPr lang="fr-CA" altLang="en-US" b="1" dirty="0"/>
              <a:t>cldc.telfer.uOttawa.ca </a:t>
            </a:r>
          </a:p>
        </p:txBody>
      </p:sp>
      <p:pic>
        <p:nvPicPr>
          <p:cNvPr id="9" name="Camera 8">
            <a:extLst>
              <a:ext uri="{FF2B5EF4-FFF2-40B4-BE49-F238E27FC236}">
                <a16:creationId xmlns:a16="http://schemas.microsoft.com/office/drawing/2014/main" id="{522183C7-56C9-6F35-73CD-0C8CEE36C850}"/>
              </a:ext>
            </a:extLst>
          </p:cNvPr>
          <p:cNvPicPr>
            <a:picLocks noChangeAspect="1"/>
            <a:extLst>
              <a:ext uri="{51228E76-BA90-4043-B771-695A4F85340A}">
                <alf:liveFeedProps xmlns:alf="http://schemas.microsoft.com/office/drawing/2021/livefeed"/>
              </a:ext>
            </a:extLst>
          </p:cNvPicPr>
          <p:nvPr/>
        </p:nvPicPr>
        <p:blipFill>
          <a:blip r:embed="rId5">
            <a:extLst>
              <a:ext uri="{96DAC541-7B7A-43D3-8B79-37D633B846F1}">
                <asvg:svgBlip xmlns:asvg="http://schemas.microsoft.com/office/drawing/2016/SVG/main" r:embed="rId6"/>
              </a:ext>
            </a:extLst>
          </a:blip>
          <a:stretch>
            <a:fillRect/>
          </a:stretch>
        </p:blipFill>
        <p:spPr>
          <a:xfrm>
            <a:off x="74645" y="5154069"/>
            <a:ext cx="1648932" cy="1648932"/>
          </a:xfrm>
          <a:prstGeom prst="ellipse">
            <a:avLst/>
          </a:prstGeom>
        </p:spPr>
      </p:pic>
      <p:sp>
        <p:nvSpPr>
          <p:cNvPr id="2" name="TextBox 1">
            <a:extLst>
              <a:ext uri="{FF2B5EF4-FFF2-40B4-BE49-F238E27FC236}">
                <a16:creationId xmlns:a16="http://schemas.microsoft.com/office/drawing/2014/main" id="{3BA93F6F-3093-B610-FED2-1170998CD3F1}"/>
              </a:ext>
            </a:extLst>
          </p:cNvPr>
          <p:cNvSpPr txBox="1"/>
          <p:nvPr/>
        </p:nvSpPr>
        <p:spPr>
          <a:xfrm>
            <a:off x="0" y="207911"/>
            <a:ext cx="5601810" cy="584775"/>
          </a:xfrm>
          <a:prstGeom prst="rect">
            <a:avLst/>
          </a:prstGeom>
          <a:noFill/>
        </p:spPr>
        <p:txBody>
          <a:bodyPr wrap="square">
            <a:spAutoFit/>
          </a:bodyPr>
          <a:lstStyle/>
          <a:p>
            <a:pPr algn="ctr"/>
            <a:r>
              <a:rPr lang="en-US" sz="3200" b="1" cap="small" dirty="0">
                <a:solidFill>
                  <a:srgbClr val="800000"/>
                </a:solidFill>
                <a:latin typeface="+mj-lt"/>
                <a:cs typeface="Arial" panose="020B0604020202020204" pitchFamily="34" charset="0"/>
              </a:rPr>
              <a:t>Bon succès ! </a:t>
            </a:r>
            <a:r>
              <a:rPr lang="en-US" sz="3200" b="1" cap="small" dirty="0">
                <a:solidFill>
                  <a:srgbClr val="800000"/>
                </a:solidFill>
                <a:latin typeface="+mj-lt"/>
                <a:cs typeface="Calibri" panose="020F0502020204030204" pitchFamily="34" charset="0"/>
              </a:rPr>
              <a:t>•</a:t>
            </a:r>
            <a:r>
              <a:rPr lang="en-US" sz="3200" b="1" cap="small" dirty="0">
                <a:solidFill>
                  <a:srgbClr val="800000"/>
                </a:solidFill>
                <a:latin typeface="+mj-lt"/>
                <a:cs typeface="Arial" panose="020B0604020202020204" pitchFamily="34" charset="0"/>
              </a:rPr>
              <a:t> Good Luck!</a:t>
            </a:r>
          </a:p>
        </p:txBody>
      </p:sp>
    </p:spTree>
    <p:extLst>
      <p:ext uri="{BB962C8B-B14F-4D97-AF65-F5344CB8AC3E}">
        <p14:creationId xmlns:p14="http://schemas.microsoft.com/office/powerpoint/2010/main" val="214537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9CDEBF-886A-5FF6-A2E9-C3BE0078B623}"/>
              </a:ext>
            </a:extLst>
          </p:cNvPr>
          <p:cNvSpPr>
            <a:spLocks noGrp="1"/>
          </p:cNvSpPr>
          <p:nvPr>
            <p:ph type="body" sz="quarter" idx="14"/>
          </p:nvPr>
        </p:nvSpPr>
        <p:spPr>
          <a:xfrm>
            <a:off x="683394" y="231394"/>
            <a:ext cx="10058399" cy="567503"/>
          </a:xfrm>
        </p:spPr>
        <p:txBody>
          <a:bodyPr/>
          <a:lstStyle/>
          <a:p>
            <a:pPr algn="ctr"/>
            <a:r>
              <a:rPr lang="en-CA" sz="3200" b="1" i="0" dirty="0">
                <a:solidFill>
                  <a:schemeClr val="accent1"/>
                </a:solidFill>
                <a:effectLst/>
                <a:cs typeface="Arial" panose="020B0604020202020204" pitchFamily="34" charset="0"/>
              </a:rPr>
              <a:t>CONNEXIONS – ADM4904 / ADM4905</a:t>
            </a:r>
            <a:endParaRPr lang="en-CA" sz="3200" dirty="0">
              <a:solidFill>
                <a:schemeClr val="accent1"/>
              </a:solidFill>
              <a:effectLst/>
              <a:cs typeface="Arial" panose="020B0604020202020204" pitchFamily="34" charset="0"/>
            </a:endParaRPr>
          </a:p>
          <a:p>
            <a:endParaRPr lang="en-CA" dirty="0"/>
          </a:p>
        </p:txBody>
      </p:sp>
      <p:graphicFrame>
        <p:nvGraphicFramePr>
          <p:cNvPr id="9" name="Diagram 8">
            <a:extLst>
              <a:ext uri="{FF2B5EF4-FFF2-40B4-BE49-F238E27FC236}">
                <a16:creationId xmlns:a16="http://schemas.microsoft.com/office/drawing/2014/main" id="{DAC815E8-1D0B-24C4-B06E-ECB52970921F}"/>
              </a:ext>
            </a:extLst>
          </p:cNvPr>
          <p:cNvGraphicFramePr/>
          <p:nvPr>
            <p:extLst>
              <p:ext uri="{D42A27DB-BD31-4B8C-83A1-F6EECF244321}">
                <p14:modId xmlns:p14="http://schemas.microsoft.com/office/powerpoint/2010/main" val="2418500583"/>
              </p:ext>
            </p:extLst>
          </p:nvPr>
        </p:nvGraphicFramePr>
        <p:xfrm>
          <a:off x="1531710" y="1127464"/>
          <a:ext cx="8128000" cy="4851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Camera 4">
            <a:extLst>
              <a:ext uri="{FF2B5EF4-FFF2-40B4-BE49-F238E27FC236}">
                <a16:creationId xmlns:a16="http://schemas.microsoft.com/office/drawing/2014/main" id="{5BCCD571-3073-CA44-5B05-3F222AC76A7D}"/>
              </a:ext>
            </a:extLst>
          </p:cNvPr>
          <p:cNvPicPr>
            <a:picLocks noChangeAspect="1"/>
            <a:extLst>
              <a:ext uri="{51228E76-BA90-4043-B771-695A4F85340A}">
                <alf:liveFeedProps xmlns:alf="http://schemas.microsoft.com/office/drawing/2021/livefeed"/>
              </a:ext>
            </a:extLst>
          </p:cNvPicPr>
          <p:nvPr/>
        </p:nvPicPr>
        <p:blipFill>
          <a:blip r:embed="rId8">
            <a:extLst>
              <a:ext uri="{96DAC541-7B7A-43D3-8B79-37D633B846F1}">
                <asvg:svgBlip xmlns:asvg="http://schemas.microsoft.com/office/drawing/2016/SVG/main" r:embed="rId9"/>
              </a:ext>
            </a:extLst>
          </a:blip>
          <a:stretch>
            <a:fillRect/>
          </a:stretch>
        </p:blipFill>
        <p:spPr>
          <a:xfrm>
            <a:off x="74645" y="5154069"/>
            <a:ext cx="1648932" cy="1648932"/>
          </a:xfrm>
          <a:prstGeom prst="ellipse">
            <a:avLst/>
          </a:prstGeom>
        </p:spPr>
      </p:pic>
    </p:spTree>
    <p:extLst>
      <p:ext uri="{BB962C8B-B14F-4D97-AF65-F5344CB8AC3E}">
        <p14:creationId xmlns:p14="http://schemas.microsoft.com/office/powerpoint/2010/main" val="226592869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DAC815E8-1D0B-24C4-B06E-ECB52970921F}"/>
              </a:ext>
            </a:extLst>
          </p:cNvPr>
          <p:cNvGraphicFramePr/>
          <p:nvPr>
            <p:extLst>
              <p:ext uri="{D42A27DB-BD31-4B8C-83A1-F6EECF244321}">
                <p14:modId xmlns:p14="http://schemas.microsoft.com/office/powerpoint/2010/main" val="308045484"/>
              </p:ext>
            </p:extLst>
          </p:nvPr>
        </p:nvGraphicFramePr>
        <p:xfrm>
          <a:off x="6165853" y="1349406"/>
          <a:ext cx="5392873" cy="4851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Camera 4">
            <a:extLst>
              <a:ext uri="{FF2B5EF4-FFF2-40B4-BE49-F238E27FC236}">
                <a16:creationId xmlns:a16="http://schemas.microsoft.com/office/drawing/2014/main" id="{5BCCD571-3073-CA44-5B05-3F222AC76A7D}"/>
              </a:ext>
            </a:extLst>
          </p:cNvPr>
          <p:cNvPicPr>
            <a:picLocks noChangeAspect="1"/>
            <a:extLst>
              <a:ext uri="{51228E76-BA90-4043-B771-695A4F85340A}">
                <alf:liveFeedProps xmlns:alf="http://schemas.microsoft.com/office/drawing/2021/livefeed"/>
              </a:ext>
            </a:extLst>
          </p:cNvPicPr>
          <p:nvPr/>
        </p:nvPicPr>
        <p:blipFill>
          <a:blip r:embed="rId7">
            <a:extLst>
              <a:ext uri="{96DAC541-7B7A-43D3-8B79-37D633B846F1}">
                <asvg:svgBlip xmlns:asvg="http://schemas.microsoft.com/office/drawing/2016/SVG/main" r:embed="rId8"/>
              </a:ext>
            </a:extLst>
          </a:blip>
          <a:stretch>
            <a:fillRect/>
          </a:stretch>
        </p:blipFill>
        <p:spPr>
          <a:xfrm>
            <a:off x="74645" y="5154069"/>
            <a:ext cx="1648932" cy="1648932"/>
          </a:xfrm>
          <a:prstGeom prst="ellipse">
            <a:avLst/>
          </a:prstGeom>
        </p:spPr>
      </p:pic>
      <p:graphicFrame>
        <p:nvGraphicFramePr>
          <p:cNvPr id="3" name="Diagram 2">
            <a:extLst>
              <a:ext uri="{FF2B5EF4-FFF2-40B4-BE49-F238E27FC236}">
                <a16:creationId xmlns:a16="http://schemas.microsoft.com/office/drawing/2014/main" id="{6F276432-AC61-5DA1-2B03-B8B97A719441}"/>
              </a:ext>
            </a:extLst>
          </p:cNvPr>
          <p:cNvGraphicFramePr/>
          <p:nvPr>
            <p:extLst>
              <p:ext uri="{D42A27DB-BD31-4B8C-83A1-F6EECF244321}">
                <p14:modId xmlns:p14="http://schemas.microsoft.com/office/powerpoint/2010/main" val="1341434330"/>
              </p:ext>
            </p:extLst>
          </p:nvPr>
        </p:nvGraphicFramePr>
        <p:xfrm>
          <a:off x="237050" y="1421907"/>
          <a:ext cx="5392873" cy="485107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896001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14AA07E-FACA-5971-9299-8FC1A9CC86DC}"/>
              </a:ext>
            </a:extLst>
          </p:cNvPr>
          <p:cNvGraphicFramePr/>
          <p:nvPr>
            <p:extLst>
              <p:ext uri="{D42A27DB-BD31-4B8C-83A1-F6EECF244321}">
                <p14:modId xmlns:p14="http://schemas.microsoft.com/office/powerpoint/2010/main" val="499545454"/>
              </p:ext>
            </p:extLst>
          </p:nvPr>
        </p:nvGraphicFramePr>
        <p:xfrm>
          <a:off x="1228157" y="215194"/>
          <a:ext cx="4592635" cy="64276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a:extLst>
              <a:ext uri="{FF2B5EF4-FFF2-40B4-BE49-F238E27FC236}">
                <a16:creationId xmlns:a16="http://schemas.microsoft.com/office/drawing/2014/main" id="{C54CF8A3-BF36-46C2-747B-DFCA2A1B1A51}"/>
              </a:ext>
            </a:extLst>
          </p:cNvPr>
          <p:cNvGraphicFramePr/>
          <p:nvPr>
            <p:extLst>
              <p:ext uri="{D42A27DB-BD31-4B8C-83A1-F6EECF244321}">
                <p14:modId xmlns:p14="http://schemas.microsoft.com/office/powerpoint/2010/main" val="4050367670"/>
              </p:ext>
            </p:extLst>
          </p:nvPr>
        </p:nvGraphicFramePr>
        <p:xfrm>
          <a:off x="6096000" y="382949"/>
          <a:ext cx="4345491" cy="609209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3" name="Camera 2">
            <a:extLst>
              <a:ext uri="{FF2B5EF4-FFF2-40B4-BE49-F238E27FC236}">
                <a16:creationId xmlns:a16="http://schemas.microsoft.com/office/drawing/2014/main" id="{C55EB336-3481-3522-605F-FDEEB09BB9BC}"/>
              </a:ext>
            </a:extLst>
          </p:cNvPr>
          <p:cNvPicPr>
            <a:picLocks noChangeAspect="1"/>
            <a:extLst>
              <a:ext uri="{51228E76-BA90-4043-B771-695A4F85340A}">
                <alf:liveFeedProps xmlns:alf="http://schemas.microsoft.com/office/drawing/2021/livefeed"/>
              </a:ext>
            </a:extLst>
          </p:cNvPicPr>
          <p:nvPr/>
        </p:nvPicPr>
        <p:blipFill>
          <a:blip r:embed="rId14">
            <a:extLst>
              <a:ext uri="{96DAC541-7B7A-43D3-8B79-37D633B846F1}">
                <asvg:svgBlip xmlns:asvg="http://schemas.microsoft.com/office/drawing/2016/SVG/main" r:embed="rId15"/>
              </a:ext>
            </a:extLst>
          </a:blip>
          <a:stretch>
            <a:fillRect/>
          </a:stretch>
        </p:blipFill>
        <p:spPr>
          <a:xfrm>
            <a:off x="74645" y="5154069"/>
            <a:ext cx="1648932" cy="1648932"/>
          </a:xfrm>
          <a:prstGeom prst="ellipse">
            <a:avLst/>
          </a:prstGeom>
        </p:spPr>
      </p:pic>
    </p:spTree>
    <p:extLst>
      <p:ext uri="{BB962C8B-B14F-4D97-AF65-F5344CB8AC3E}">
        <p14:creationId xmlns:p14="http://schemas.microsoft.com/office/powerpoint/2010/main" val="4168798363"/>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914AA07E-FACA-5971-9299-8FC1A9CC86DC}"/>
              </a:ext>
            </a:extLst>
          </p:cNvPr>
          <p:cNvGraphicFramePr/>
          <p:nvPr>
            <p:extLst>
              <p:ext uri="{D42A27DB-BD31-4B8C-83A1-F6EECF244321}">
                <p14:modId xmlns:p14="http://schemas.microsoft.com/office/powerpoint/2010/main" val="1223873970"/>
              </p:ext>
            </p:extLst>
          </p:nvPr>
        </p:nvGraphicFramePr>
        <p:xfrm>
          <a:off x="249381" y="668448"/>
          <a:ext cx="10474843" cy="4856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Camera 2">
            <a:extLst>
              <a:ext uri="{FF2B5EF4-FFF2-40B4-BE49-F238E27FC236}">
                <a16:creationId xmlns:a16="http://schemas.microsoft.com/office/drawing/2014/main" id="{402DBE95-C01A-A61A-39E8-2857C15C6824}"/>
              </a:ext>
            </a:extLst>
          </p:cNvPr>
          <p:cNvPicPr>
            <a:picLocks noChangeAspect="1"/>
            <a:extLst>
              <a:ext uri="{51228E76-BA90-4043-B771-695A4F85340A}">
                <alf:liveFeedProps xmlns:alf="http://schemas.microsoft.com/office/drawing/2021/livefeed"/>
              </a:ext>
            </a:extLst>
          </p:cNvPicPr>
          <p:nvPr/>
        </p:nvPicPr>
        <p:blipFill>
          <a:blip r:embed="rId7">
            <a:extLst>
              <a:ext uri="{96DAC541-7B7A-43D3-8B79-37D633B846F1}">
                <asvg:svgBlip xmlns:asvg="http://schemas.microsoft.com/office/drawing/2016/SVG/main" r:embed="rId8"/>
              </a:ext>
            </a:extLst>
          </a:blip>
          <a:stretch>
            <a:fillRect/>
          </a:stretch>
        </p:blipFill>
        <p:spPr>
          <a:xfrm>
            <a:off x="74645" y="5154069"/>
            <a:ext cx="1648932" cy="1648932"/>
          </a:xfrm>
          <a:prstGeom prst="ellipse">
            <a:avLst/>
          </a:prstGeom>
        </p:spPr>
      </p:pic>
    </p:spTree>
    <p:extLst>
      <p:ext uri="{BB962C8B-B14F-4D97-AF65-F5344CB8AC3E}">
        <p14:creationId xmlns:p14="http://schemas.microsoft.com/office/powerpoint/2010/main" val="1994968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A3BCA9B-C1A9-2C4F-CAAA-57173B2FE8F2}"/>
              </a:ext>
            </a:extLst>
          </p:cNvPr>
          <p:cNvSpPr txBox="1"/>
          <p:nvPr/>
        </p:nvSpPr>
        <p:spPr>
          <a:xfrm>
            <a:off x="899111" y="781810"/>
            <a:ext cx="4641303" cy="1815882"/>
          </a:xfrm>
          <a:prstGeom prst="rect">
            <a:avLst/>
          </a:prstGeom>
          <a:noFill/>
        </p:spPr>
        <p:txBody>
          <a:bodyPr wrap="square" rtlCol="0">
            <a:spAutoFit/>
          </a:bodyPr>
          <a:lstStyle/>
          <a:p>
            <a:r>
              <a:rPr lang="en-CA" sz="3200" b="1" dirty="0">
                <a:solidFill>
                  <a:schemeClr val="bg1"/>
                </a:solidFill>
                <a:latin typeface="+mj-lt"/>
              </a:rPr>
              <a:t>10 étapes de </a:t>
            </a:r>
          </a:p>
          <a:p>
            <a:r>
              <a:rPr lang="en-CA" sz="4800" b="1" cap="small" dirty="0">
                <a:solidFill>
                  <a:schemeClr val="bg1"/>
                </a:solidFill>
                <a:latin typeface="+mj-lt"/>
                <a:cs typeface="Arial" panose="020B0604020202020204" pitchFamily="34" charset="0"/>
              </a:rPr>
              <a:t>CONNEXIONS</a:t>
            </a:r>
            <a:r>
              <a:rPr lang="en-CA" sz="2800" b="1" dirty="0">
                <a:solidFill>
                  <a:schemeClr val="bg1"/>
                </a:solidFill>
                <a:latin typeface="+mj-lt"/>
              </a:rPr>
              <a:t> </a:t>
            </a:r>
          </a:p>
          <a:p>
            <a:r>
              <a:rPr lang="en-CA" sz="3200" b="1" dirty="0">
                <a:solidFill>
                  <a:schemeClr val="bg1"/>
                </a:solidFill>
                <a:latin typeface="+mj-lt"/>
              </a:rPr>
              <a:t>in 10 Steps</a:t>
            </a:r>
            <a:r>
              <a:rPr lang="en-CA" dirty="0">
                <a:solidFill>
                  <a:schemeClr val="bg1"/>
                </a:solidFill>
                <a:latin typeface="+mj-lt"/>
              </a:rPr>
              <a:t> </a:t>
            </a:r>
          </a:p>
        </p:txBody>
      </p:sp>
      <p:graphicFrame>
        <p:nvGraphicFramePr>
          <p:cNvPr id="9" name="Diagram 8">
            <a:extLst>
              <a:ext uri="{FF2B5EF4-FFF2-40B4-BE49-F238E27FC236}">
                <a16:creationId xmlns:a16="http://schemas.microsoft.com/office/drawing/2014/main" id="{D4863DE8-4C24-947C-1413-18A37C3530A9}"/>
              </a:ext>
            </a:extLst>
          </p:cNvPr>
          <p:cNvGraphicFramePr/>
          <p:nvPr>
            <p:extLst>
              <p:ext uri="{D42A27DB-BD31-4B8C-83A1-F6EECF244321}">
                <p14:modId xmlns:p14="http://schemas.microsoft.com/office/powerpoint/2010/main" val="3547492785"/>
              </p:ext>
            </p:extLst>
          </p:nvPr>
        </p:nvGraphicFramePr>
        <p:xfrm>
          <a:off x="110244" y="1492023"/>
          <a:ext cx="11519503" cy="4287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Left Brace 12">
            <a:extLst>
              <a:ext uri="{FF2B5EF4-FFF2-40B4-BE49-F238E27FC236}">
                <a16:creationId xmlns:a16="http://schemas.microsoft.com/office/drawing/2014/main" id="{E9F124FC-F862-8AAB-DD23-0804D130F638}"/>
              </a:ext>
            </a:extLst>
          </p:cNvPr>
          <p:cNvSpPr/>
          <p:nvPr/>
        </p:nvSpPr>
        <p:spPr>
          <a:xfrm rot="16200000">
            <a:off x="3417473" y="1601414"/>
            <a:ext cx="623155" cy="6905969"/>
          </a:xfrm>
          <a:prstGeom prst="leftBrace">
            <a:avLst/>
          </a:prstGeom>
        </p:spPr>
        <p:style>
          <a:lnRef idx="1">
            <a:schemeClr val="accent3"/>
          </a:lnRef>
          <a:fillRef idx="0">
            <a:schemeClr val="accent3"/>
          </a:fillRef>
          <a:effectRef idx="0">
            <a:schemeClr val="accent3"/>
          </a:effectRef>
          <a:fontRef idx="minor">
            <a:schemeClr val="tx1"/>
          </a:fontRef>
        </p:style>
        <p:txBody>
          <a:bodyPr rtlCol="0" anchor="ctr"/>
          <a:lstStyle/>
          <a:p>
            <a:pPr algn="ctr"/>
            <a:endParaRPr lang="en-CA"/>
          </a:p>
        </p:txBody>
      </p:sp>
      <p:sp>
        <p:nvSpPr>
          <p:cNvPr id="14" name="Left Brace 13">
            <a:extLst>
              <a:ext uri="{FF2B5EF4-FFF2-40B4-BE49-F238E27FC236}">
                <a16:creationId xmlns:a16="http://schemas.microsoft.com/office/drawing/2014/main" id="{61B0C378-3560-8131-C986-2B58BBE4154E}"/>
              </a:ext>
            </a:extLst>
          </p:cNvPr>
          <p:cNvSpPr/>
          <p:nvPr/>
        </p:nvSpPr>
        <p:spPr>
          <a:xfrm rot="16200000">
            <a:off x="8987043" y="3035468"/>
            <a:ext cx="623155" cy="4037859"/>
          </a:xfrm>
          <a:prstGeom prst="lef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CA"/>
          </a:p>
        </p:txBody>
      </p:sp>
      <p:pic>
        <p:nvPicPr>
          <p:cNvPr id="15" name="Camera 14">
            <a:extLst>
              <a:ext uri="{FF2B5EF4-FFF2-40B4-BE49-F238E27FC236}">
                <a16:creationId xmlns:a16="http://schemas.microsoft.com/office/drawing/2014/main" id="{73480A9B-B6CD-E478-0CD2-21C7C00337B4}"/>
              </a:ext>
            </a:extLst>
          </p:cNvPr>
          <p:cNvPicPr>
            <a:picLocks noChangeAspect="1"/>
            <a:extLst>
              <a:ext uri="{51228E76-BA90-4043-B771-695A4F85340A}">
                <alf:liveFeedProps xmlns:alf="http://schemas.microsoft.com/office/drawing/2021/livefeed"/>
              </a:ext>
            </a:extLst>
          </p:cNvPicPr>
          <p:nvPr/>
        </p:nvPicPr>
        <p:blipFill>
          <a:blip r:embed="rId8">
            <a:extLst>
              <a:ext uri="{96DAC541-7B7A-43D3-8B79-37D633B846F1}">
                <asvg:svgBlip xmlns:asvg="http://schemas.microsoft.com/office/drawing/2016/SVG/main" r:embed="rId9"/>
              </a:ext>
            </a:extLst>
          </a:blip>
          <a:stretch>
            <a:fillRect/>
          </a:stretch>
        </p:blipFill>
        <p:spPr>
          <a:xfrm>
            <a:off x="74645" y="5154069"/>
            <a:ext cx="1648932" cy="1648932"/>
          </a:xfrm>
          <a:prstGeom prst="ellipse">
            <a:avLst/>
          </a:prstGeom>
        </p:spPr>
      </p:pic>
      <p:sp>
        <p:nvSpPr>
          <p:cNvPr id="2" name="TextBox 1">
            <a:extLst>
              <a:ext uri="{FF2B5EF4-FFF2-40B4-BE49-F238E27FC236}">
                <a16:creationId xmlns:a16="http://schemas.microsoft.com/office/drawing/2014/main" id="{EB9CD418-9346-E043-3DB7-71FFEEBE611C}"/>
              </a:ext>
            </a:extLst>
          </p:cNvPr>
          <p:cNvSpPr txBox="1"/>
          <p:nvPr/>
        </p:nvSpPr>
        <p:spPr>
          <a:xfrm>
            <a:off x="2781299" y="5662890"/>
            <a:ext cx="2391065" cy="646331"/>
          </a:xfrm>
          <a:prstGeom prst="rect">
            <a:avLst/>
          </a:prstGeom>
          <a:noFill/>
        </p:spPr>
        <p:txBody>
          <a:bodyPr wrap="square" rtlCol="0">
            <a:spAutoFit/>
          </a:bodyPr>
          <a:lstStyle/>
          <a:p>
            <a:pPr algn="ctr"/>
            <a:r>
              <a:rPr lang="en-CA" dirty="0">
                <a:solidFill>
                  <a:schemeClr val="bg1"/>
                </a:solidFill>
                <a:latin typeface="+mj-lt"/>
              </a:rPr>
              <a:t>Avant le stage / Before the internship</a:t>
            </a:r>
          </a:p>
        </p:txBody>
      </p:sp>
      <p:sp>
        <p:nvSpPr>
          <p:cNvPr id="3" name="TextBox 2">
            <a:extLst>
              <a:ext uri="{FF2B5EF4-FFF2-40B4-BE49-F238E27FC236}">
                <a16:creationId xmlns:a16="http://schemas.microsoft.com/office/drawing/2014/main" id="{AE500D8C-2059-BEC4-6532-D8181D5CB589}"/>
              </a:ext>
            </a:extLst>
          </p:cNvPr>
          <p:cNvSpPr txBox="1"/>
          <p:nvPr/>
        </p:nvSpPr>
        <p:spPr>
          <a:xfrm>
            <a:off x="8255632" y="5662890"/>
            <a:ext cx="2495495" cy="646331"/>
          </a:xfrm>
          <a:prstGeom prst="rect">
            <a:avLst/>
          </a:prstGeom>
          <a:noFill/>
        </p:spPr>
        <p:txBody>
          <a:bodyPr wrap="square" rtlCol="0">
            <a:spAutoFit/>
          </a:bodyPr>
          <a:lstStyle/>
          <a:p>
            <a:pPr algn="ctr"/>
            <a:r>
              <a:rPr lang="en-CA" dirty="0">
                <a:solidFill>
                  <a:schemeClr val="accent6"/>
                </a:solidFill>
                <a:latin typeface="+mj-lt"/>
              </a:rPr>
              <a:t>Durant le stage / During the internship</a:t>
            </a:r>
          </a:p>
        </p:txBody>
      </p:sp>
    </p:spTree>
    <p:extLst>
      <p:ext uri="{BB962C8B-B14F-4D97-AF65-F5344CB8AC3E}">
        <p14:creationId xmlns:p14="http://schemas.microsoft.com/office/powerpoint/2010/main" val="1768692425"/>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834A7222-8586-481A-D89D-E822AE35B8D1}"/>
              </a:ext>
            </a:extLst>
          </p:cNvPr>
          <p:cNvGraphicFramePr/>
          <p:nvPr>
            <p:extLst>
              <p:ext uri="{D42A27DB-BD31-4B8C-83A1-F6EECF244321}">
                <p14:modId xmlns:p14="http://schemas.microsoft.com/office/powerpoint/2010/main" val="2730064825"/>
              </p:ext>
            </p:extLst>
          </p:nvPr>
        </p:nvGraphicFramePr>
        <p:xfrm>
          <a:off x="1144231" y="266904"/>
          <a:ext cx="9038455"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Camera 8">
            <a:extLst>
              <a:ext uri="{FF2B5EF4-FFF2-40B4-BE49-F238E27FC236}">
                <a16:creationId xmlns:a16="http://schemas.microsoft.com/office/drawing/2014/main" id="{64AD415E-6C28-AD88-9A8D-BDB5CA589FA1}"/>
              </a:ext>
            </a:extLst>
          </p:cNvPr>
          <p:cNvPicPr>
            <a:picLocks noChangeAspect="1"/>
            <a:extLst>
              <a:ext uri="{51228E76-BA90-4043-B771-695A4F85340A}">
                <alf:liveFeedProps xmlns:alf="http://schemas.microsoft.com/office/drawing/2021/livefeed"/>
              </a:ext>
            </a:extLst>
          </p:cNvPicPr>
          <p:nvPr/>
        </p:nvPicPr>
        <p:blipFill>
          <a:blip r:embed="rId8">
            <a:extLst>
              <a:ext uri="{96DAC541-7B7A-43D3-8B79-37D633B846F1}">
                <asvg:svgBlip xmlns:asvg="http://schemas.microsoft.com/office/drawing/2016/SVG/main" r:embed="rId9"/>
              </a:ext>
            </a:extLst>
          </a:blip>
          <a:stretch>
            <a:fillRect/>
          </a:stretch>
        </p:blipFill>
        <p:spPr>
          <a:xfrm>
            <a:off x="74645" y="5154069"/>
            <a:ext cx="1648932" cy="1648932"/>
          </a:xfrm>
          <a:prstGeom prst="ellipse">
            <a:avLst/>
          </a:prstGeom>
        </p:spPr>
      </p:pic>
      <p:cxnSp>
        <p:nvCxnSpPr>
          <p:cNvPr id="11" name="Straight Connector 10">
            <a:extLst>
              <a:ext uri="{FF2B5EF4-FFF2-40B4-BE49-F238E27FC236}">
                <a16:creationId xmlns:a16="http://schemas.microsoft.com/office/drawing/2014/main" id="{7CD72FAD-FF57-B0C9-F736-D00B80152379}"/>
              </a:ext>
            </a:extLst>
          </p:cNvPr>
          <p:cNvCxnSpPr/>
          <p:nvPr/>
        </p:nvCxnSpPr>
        <p:spPr>
          <a:xfrm>
            <a:off x="5530788" y="1544715"/>
            <a:ext cx="0" cy="3609354"/>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3398739528"/>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FD349106-229F-AF0F-2782-18BE01F7FA3C}"/>
              </a:ext>
            </a:extLst>
          </p:cNvPr>
          <p:cNvSpPr>
            <a:spLocks noGrp="1"/>
          </p:cNvSpPr>
          <p:nvPr>
            <p:ph type="body" sz="quarter" idx="14"/>
          </p:nvPr>
        </p:nvSpPr>
        <p:spPr>
          <a:xfrm>
            <a:off x="755667" y="548801"/>
            <a:ext cx="9576066" cy="606091"/>
          </a:xfrm>
        </p:spPr>
        <p:txBody>
          <a:bodyPr/>
          <a:lstStyle/>
          <a:p>
            <a:r>
              <a:rPr lang="fr-CA" b="1" cap="small" dirty="0">
                <a:solidFill>
                  <a:schemeClr val="accent5"/>
                </a:solidFill>
                <a:cs typeface="Arial" panose="020B0604020202020204" pitchFamily="34" charset="0"/>
              </a:rPr>
              <a:t>Trouvez votre propre stage / </a:t>
            </a:r>
            <a:r>
              <a:rPr lang="en-CA" b="1" cap="small" dirty="0">
                <a:solidFill>
                  <a:schemeClr val="accent5"/>
                </a:solidFill>
                <a:cs typeface="Arial" panose="020B0604020202020204" pitchFamily="34" charset="0"/>
              </a:rPr>
              <a:t>Find your own internship</a:t>
            </a:r>
          </a:p>
          <a:p>
            <a:endParaRPr lang="en-CA" dirty="0"/>
          </a:p>
        </p:txBody>
      </p:sp>
      <p:graphicFrame>
        <p:nvGraphicFramePr>
          <p:cNvPr id="2" name="Diagram 1">
            <a:extLst>
              <a:ext uri="{FF2B5EF4-FFF2-40B4-BE49-F238E27FC236}">
                <a16:creationId xmlns:a16="http://schemas.microsoft.com/office/drawing/2014/main" id="{E954FCB0-114F-6CBD-6AF0-1BCC08B38222}"/>
              </a:ext>
            </a:extLst>
          </p:cNvPr>
          <p:cNvGraphicFramePr/>
          <p:nvPr>
            <p:extLst>
              <p:ext uri="{D42A27DB-BD31-4B8C-83A1-F6EECF244321}">
                <p14:modId xmlns:p14="http://schemas.microsoft.com/office/powerpoint/2010/main" val="701361794"/>
              </p:ext>
            </p:extLst>
          </p:nvPr>
        </p:nvGraphicFramePr>
        <p:xfrm>
          <a:off x="-105549" y="1010274"/>
          <a:ext cx="11298498" cy="53312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Camera 14">
            <a:extLst>
              <a:ext uri="{FF2B5EF4-FFF2-40B4-BE49-F238E27FC236}">
                <a16:creationId xmlns:a16="http://schemas.microsoft.com/office/drawing/2014/main" id="{FAA4847B-F915-74B7-A8CA-E114C3E5E53B}"/>
              </a:ext>
            </a:extLst>
          </p:cNvPr>
          <p:cNvPicPr>
            <a:picLocks noChangeAspect="1"/>
            <a:extLst>
              <a:ext uri="{51228E76-BA90-4043-B771-695A4F85340A}">
                <alf:liveFeedProps xmlns:alf="http://schemas.microsoft.com/office/drawing/2021/livefeed"/>
              </a:ext>
            </a:extLst>
          </p:cNvPicPr>
          <p:nvPr/>
        </p:nvPicPr>
        <p:blipFill>
          <a:blip r:embed="rId7">
            <a:extLst>
              <a:ext uri="{96DAC541-7B7A-43D3-8B79-37D633B846F1}">
                <asvg:svgBlip xmlns:asvg="http://schemas.microsoft.com/office/drawing/2016/SVG/main" r:embed="rId8"/>
              </a:ext>
            </a:extLst>
          </a:blip>
          <a:stretch>
            <a:fillRect/>
          </a:stretch>
        </p:blipFill>
        <p:spPr>
          <a:xfrm>
            <a:off x="74645" y="5154069"/>
            <a:ext cx="1648932" cy="1648932"/>
          </a:xfrm>
          <a:prstGeom prst="ellipse">
            <a:avLst/>
          </a:prstGeom>
        </p:spPr>
      </p:pic>
    </p:spTree>
    <p:extLst>
      <p:ext uri="{BB962C8B-B14F-4D97-AF65-F5344CB8AC3E}">
        <p14:creationId xmlns:p14="http://schemas.microsoft.com/office/powerpoint/2010/main" val="407008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D6632836-CDE7-DD1E-19C2-460E514974F8}"/>
              </a:ext>
            </a:extLst>
          </p:cNvPr>
          <p:cNvSpPr>
            <a:spLocks noGrp="1"/>
          </p:cNvSpPr>
          <p:nvPr>
            <p:ph type="body" sz="quarter" idx="14"/>
          </p:nvPr>
        </p:nvSpPr>
        <p:spPr>
          <a:xfrm>
            <a:off x="899111" y="717035"/>
            <a:ext cx="5196889" cy="1737140"/>
          </a:xfrm>
        </p:spPr>
        <p:txBody>
          <a:bodyPr/>
          <a:lstStyle/>
          <a:p>
            <a:r>
              <a:rPr lang="fr-CA" sz="3200" b="1" cap="small" dirty="0">
                <a:cs typeface="Arial" panose="020B0604020202020204" pitchFamily="34" charset="0"/>
              </a:rPr>
              <a:t>Plan de cours  </a:t>
            </a:r>
            <a:r>
              <a:rPr lang="en-US" sz="3600" b="1" cap="small" dirty="0">
                <a:cs typeface="Arial" panose="020B0604020202020204" pitchFamily="34" charset="0"/>
              </a:rPr>
              <a:t>ADM4904 / ADM4905 </a:t>
            </a:r>
            <a:br>
              <a:rPr lang="en-US" sz="3200" b="1" cap="small" dirty="0">
                <a:cs typeface="Arial" panose="020B0604020202020204" pitchFamily="34" charset="0"/>
              </a:rPr>
            </a:br>
            <a:r>
              <a:rPr lang="en-US" sz="3200" b="1" cap="small" dirty="0">
                <a:cs typeface="Arial" panose="020B0604020202020204" pitchFamily="34" charset="0"/>
              </a:rPr>
              <a:t>Course syllabus</a:t>
            </a:r>
          </a:p>
          <a:p>
            <a:endParaRPr lang="en-CA" dirty="0"/>
          </a:p>
        </p:txBody>
      </p:sp>
      <p:sp>
        <p:nvSpPr>
          <p:cNvPr id="17" name="Rectangle 16">
            <a:extLst>
              <a:ext uri="{FF2B5EF4-FFF2-40B4-BE49-F238E27FC236}">
                <a16:creationId xmlns:a16="http://schemas.microsoft.com/office/drawing/2014/main" id="{1C2E9B6E-C004-8F1C-CFA6-F3897E305BA8}"/>
              </a:ext>
            </a:extLst>
          </p:cNvPr>
          <p:cNvSpPr/>
          <p:nvPr/>
        </p:nvSpPr>
        <p:spPr>
          <a:xfrm>
            <a:off x="2290439" y="2521259"/>
            <a:ext cx="3346881" cy="2869543"/>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CA"/>
          </a:p>
        </p:txBody>
      </p:sp>
      <p:graphicFrame>
        <p:nvGraphicFramePr>
          <p:cNvPr id="5" name="Diagram 4">
            <a:extLst>
              <a:ext uri="{FF2B5EF4-FFF2-40B4-BE49-F238E27FC236}">
                <a16:creationId xmlns:a16="http://schemas.microsoft.com/office/drawing/2014/main" id="{1A187142-9AEF-3A70-F1D4-EDD1B6ECF5CB}"/>
              </a:ext>
            </a:extLst>
          </p:cNvPr>
          <p:cNvGraphicFramePr/>
          <p:nvPr>
            <p:extLst>
              <p:ext uri="{D42A27DB-BD31-4B8C-83A1-F6EECF244321}">
                <p14:modId xmlns:p14="http://schemas.microsoft.com/office/powerpoint/2010/main" val="409056796"/>
              </p:ext>
            </p:extLst>
          </p:nvPr>
        </p:nvGraphicFramePr>
        <p:xfrm>
          <a:off x="2974286" y="1687814"/>
          <a:ext cx="8128000" cy="4442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Camera 17">
            <a:extLst>
              <a:ext uri="{FF2B5EF4-FFF2-40B4-BE49-F238E27FC236}">
                <a16:creationId xmlns:a16="http://schemas.microsoft.com/office/drawing/2014/main" id="{7C1347FB-BF17-8BD0-534F-191BD3D2CFE9}"/>
              </a:ext>
            </a:extLst>
          </p:cNvPr>
          <p:cNvPicPr>
            <a:picLocks noChangeAspect="1"/>
            <a:extLst>
              <a:ext uri="{51228E76-BA90-4043-B771-695A4F85340A}">
                <alf:liveFeedProps xmlns:alf="http://schemas.microsoft.com/office/drawing/2021/livefeed"/>
              </a:ext>
            </a:extLst>
          </p:cNvPicPr>
          <p:nvPr/>
        </p:nvPicPr>
        <p:blipFill>
          <a:blip r:embed="rId7">
            <a:extLst>
              <a:ext uri="{96DAC541-7B7A-43D3-8B79-37D633B846F1}">
                <asvg:svgBlip xmlns:asvg="http://schemas.microsoft.com/office/drawing/2016/SVG/main" r:embed="rId8"/>
              </a:ext>
            </a:extLst>
          </a:blip>
          <a:stretch>
            <a:fillRect/>
          </a:stretch>
        </p:blipFill>
        <p:spPr>
          <a:xfrm>
            <a:off x="74645" y="5154069"/>
            <a:ext cx="1648932" cy="1648932"/>
          </a:xfrm>
          <a:prstGeom prst="ellipse">
            <a:avLst/>
          </a:prstGeom>
        </p:spPr>
      </p:pic>
    </p:spTree>
    <p:extLst>
      <p:ext uri="{BB962C8B-B14F-4D97-AF65-F5344CB8AC3E}">
        <p14:creationId xmlns:p14="http://schemas.microsoft.com/office/powerpoint/2010/main" val="2858904661"/>
      </p:ext>
    </p:extLst>
  </p:cSld>
  <p:clrMapOvr>
    <a:masterClrMapping/>
  </p:clrMapOvr>
</p:sld>
</file>

<file path=ppt/theme/theme1.xml><?xml version="1.0" encoding="utf-8"?>
<a:theme xmlns:a="http://schemas.openxmlformats.org/drawingml/2006/main" name="TELFER2">
  <a:themeElements>
    <a:clrScheme name="TELFER">
      <a:dk1>
        <a:srgbClr val="000000"/>
      </a:dk1>
      <a:lt1>
        <a:srgbClr val="FFFFFF"/>
      </a:lt1>
      <a:dk2>
        <a:srgbClr val="5C5752"/>
      </a:dk2>
      <a:lt2>
        <a:srgbClr val="D3C8BE"/>
      </a:lt2>
      <a:accent1>
        <a:srgbClr val="8D001C"/>
      </a:accent1>
      <a:accent2>
        <a:srgbClr val="ACA39A"/>
      </a:accent2>
      <a:accent3>
        <a:srgbClr val="F1B53C"/>
      </a:accent3>
      <a:accent4>
        <a:srgbClr val="C7D64F"/>
      </a:accent4>
      <a:accent5>
        <a:srgbClr val="A1357D"/>
      </a:accent5>
      <a:accent6>
        <a:srgbClr val="29BBBD"/>
      </a:accent6>
      <a:hlink>
        <a:srgbClr val="53A8ED"/>
      </a:hlink>
      <a:folHlink>
        <a:srgbClr val="CC892C"/>
      </a:folHlink>
    </a:clrScheme>
    <a:fontScheme name="Telfer">
      <a:majorFont>
        <a:latin typeface="Roboto Condensed Bold"/>
        <a:ea typeface=""/>
        <a:cs typeface=""/>
      </a:majorFont>
      <a:minorFont>
        <a:latin typeface="Robo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AEF567E-9FDA-5940-A44B-CE3AD766AEBD}" vid="{8537A83F-1115-DC47-95FA-E65BA486F2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bff5c0e-c214-4db4-93a0-80405f3d2b70">
      <UserInfo>
        <DisplayName>Andrew Latty</DisplayName>
        <AccountId>40</AccountId>
        <AccountType/>
      </UserInfo>
      <UserInfo>
        <DisplayName>Linh Cao</DisplayName>
        <AccountId>491</AccountId>
        <AccountType/>
      </UserInfo>
    </SharedWithUsers>
    <lcf76f155ced4ddcb4097134ff3c332f xmlns="eb3bbc03-34b3-4235-8702-f13089c9727f">
      <Terms xmlns="http://schemas.microsoft.com/office/infopath/2007/PartnerControls"/>
    </lcf76f155ced4ddcb4097134ff3c332f>
    <TaxCatchAll xmlns="8bff5c0e-c214-4db4-93a0-80405f3d2b7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C94F657B191304C98C511321156B6A3" ma:contentTypeVersion="16" ma:contentTypeDescription="Create a new document." ma:contentTypeScope="" ma:versionID="ed3d63eca448572c7395ab530896bce1">
  <xsd:schema xmlns:xsd="http://www.w3.org/2001/XMLSchema" xmlns:xs="http://www.w3.org/2001/XMLSchema" xmlns:p="http://schemas.microsoft.com/office/2006/metadata/properties" xmlns:ns2="eb3bbc03-34b3-4235-8702-f13089c9727f" xmlns:ns3="8bff5c0e-c214-4db4-93a0-80405f3d2b70" targetNamespace="http://schemas.microsoft.com/office/2006/metadata/properties" ma:root="true" ma:fieldsID="fb9279c948bac7b691787ab087bf15f0" ns2:_="" ns3:_="">
    <xsd:import namespace="eb3bbc03-34b3-4235-8702-f13089c9727f"/>
    <xsd:import namespace="8bff5c0e-c214-4db4-93a0-80405f3d2b7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bbc03-34b3-4235-8702-f13089c972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489762-de54-417b-aa3d-8bc484f7f14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bff5c0e-c214-4db4-93a0-80405f3d2b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b307f07-a90e-4f80-b41c-597d29a8add4}" ma:internalName="TaxCatchAll" ma:showField="CatchAllData" ma:web="8bff5c0e-c214-4db4-93a0-80405f3d2b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B34D06-051E-4D15-ACD5-8AAF0DBD3D3A}">
  <ds:schemaRefs>
    <ds:schemaRef ds:uri="http://schemas.microsoft.com/sharepoint/v3/contenttype/forms"/>
  </ds:schemaRefs>
</ds:datastoreItem>
</file>

<file path=customXml/itemProps2.xml><?xml version="1.0" encoding="utf-8"?>
<ds:datastoreItem xmlns:ds="http://schemas.openxmlformats.org/officeDocument/2006/customXml" ds:itemID="{42D51145-6202-4A9A-9999-F81180AFD5B6}">
  <ds:schemaRefs>
    <ds:schemaRef ds:uri="8bff5c0e-c214-4db4-93a0-80405f3d2b70"/>
    <ds:schemaRef ds:uri="eb3bbc03-34b3-4235-8702-f13089c9727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BB32561-D562-4200-8166-1F7D3B23E326}">
  <ds:schemaRefs>
    <ds:schemaRef ds:uri="8bff5c0e-c214-4db4-93a0-80405f3d2b70"/>
    <ds:schemaRef ds:uri="eb3bbc03-34b3-4235-8702-f13089c972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PowerPoint-Template_2020 (1)</Template>
  <TotalTime>17176</TotalTime>
  <Words>1196</Words>
  <Application>Microsoft Office PowerPoint</Application>
  <PresentationFormat>Widescreen</PresentationFormat>
  <Paragraphs>158</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Roboto</vt:lpstr>
      <vt:lpstr>Roboto Condensed</vt:lpstr>
      <vt:lpstr>Roboto Condensed Bold</vt:lpstr>
      <vt:lpstr>Roboto Condensed Light</vt:lpstr>
      <vt:lpstr>Roboto Light</vt:lpstr>
      <vt:lpstr>Wingdings</vt:lpstr>
      <vt:lpstr>TELFER2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Lavallée</dc:creator>
  <cp:lastModifiedBy>Gasline Deslouches</cp:lastModifiedBy>
  <cp:revision>24</cp:revision>
  <dcterms:created xsi:type="dcterms:W3CDTF">2022-05-10T21:06:40Z</dcterms:created>
  <dcterms:modified xsi:type="dcterms:W3CDTF">2023-07-11T18:49:50Z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0x0101003C94F657B191304C98C511321156B6A3</vt:lpwstr>
  </property>
  <property fmtid="{D5CDD505-2E9C-101B-9397-08002B2CF9AE}" pid="3" name="MediaServiceImageTags">
    <vt:lpwstr/>
  </property>
</Properties>
</file>